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4"/>
    <p:sldMasterId id="2147483742" r:id="rId5"/>
  </p:sldMasterIdLst>
  <p:notesMasterIdLst>
    <p:notesMasterId r:id="rId13"/>
  </p:notesMasterIdLst>
  <p:handoutMasterIdLst>
    <p:handoutMasterId r:id="rId14"/>
  </p:handoutMasterIdLst>
  <p:sldIdLst>
    <p:sldId id="636" r:id="rId6"/>
    <p:sldId id="637" r:id="rId7"/>
    <p:sldId id="638" r:id="rId8"/>
    <p:sldId id="635" r:id="rId9"/>
    <p:sldId id="639" r:id="rId10"/>
    <p:sldId id="640" r:id="rId11"/>
    <p:sldId id="641" r:id="rId12"/>
  </p:sldIdLst>
  <p:sldSz cx="9144000" cy="5143500" type="screen16x9"/>
  <p:notesSz cx="68580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317" userDrawn="1">
          <p15:clr>
            <a:srgbClr val="A4A3A4"/>
          </p15:clr>
        </p15:guide>
        <p15:guide id="3" pos="50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A15"/>
    <a:srgbClr val="DDDECF"/>
    <a:srgbClr val="AB4430"/>
    <a:srgbClr val="DFB93F"/>
    <a:srgbClr val="948A6E"/>
    <a:srgbClr val="597F92"/>
    <a:srgbClr val="FFFFA1"/>
    <a:srgbClr val="948A72"/>
    <a:srgbClr val="FFFF53"/>
    <a:srgbClr val="1B3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3" autoAdjust="0"/>
    <p:restoredTop sz="89203" autoAdjust="0"/>
  </p:normalViewPr>
  <p:slideViewPr>
    <p:cSldViewPr snapToGrid="0" snapToObjects="1">
      <p:cViewPr varScale="1">
        <p:scale>
          <a:sx n="156" d="100"/>
          <a:sy n="156" d="100"/>
        </p:scale>
        <p:origin x="184" y="1776"/>
      </p:cViewPr>
      <p:guideLst>
        <p:guide orient="horz" pos="713"/>
        <p:guide pos="317"/>
        <p:guide pos="50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70"/>
    </p:cViewPr>
  </p:sorterViewPr>
  <p:notesViewPr>
    <p:cSldViewPr snapToGrid="0" snapToObjects="1">
      <p:cViewPr varScale="1">
        <p:scale>
          <a:sx n="121" d="100"/>
          <a:sy n="121" d="100"/>
        </p:scale>
        <p:origin x="533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37856D-9ED3-48D2-AB81-B414B1963195}" type="datetimeFigureOut">
              <a:rPr lang="fr-CA" smtClean="0"/>
              <a:pPr/>
              <a:t>2022-04-06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5E6170-F6AC-4BE3-A4BC-B998DB0D3EA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8071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CAA94C-37B2-4919-8872-5D2AB2AEBA68}" type="datetimeFigureOut">
              <a:rPr lang="fr-CA" smtClean="0"/>
              <a:pPr/>
              <a:t>2022-04-06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E7BC42-905E-4BDF-8A4C-8376C6A036E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89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7540783-7CA4-1B48-9EFC-80D11105B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351860"/>
            <a:ext cx="4388024" cy="2890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titre ici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B8C549-9DA1-1748-A883-24218434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3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932A981-CBEE-2141-A89E-BFCADF478D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71977-3773-E042-A08E-FF5BDB74D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A66911-5501-F94C-8CDC-50428FA6C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BE1338-4AF9-F149-94D4-1C8933AF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762-B2EB-C54C-A6C4-C8460A930F4C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A04F7B-0444-ED47-A3FB-3F1BFF88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23D2DA-4673-F84A-AA96-E2997361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A355-21C1-9348-838A-75158462D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84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83A27-ACB9-6E4B-B87D-706FFFF3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7E4BA-750E-D04A-A430-3B101D7BE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24F20C-1F1E-3841-8076-4E5E5051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762-B2EB-C54C-A6C4-C8460A930F4C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47BE1A-198A-984C-AD83-7EC102106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D2746-481E-4449-8CBB-AB90ED58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A355-21C1-9348-838A-75158462D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97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969E59-0BD0-474B-B5C9-816D699C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78DE62-086A-3744-84C5-276114875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FE3E91-7FCF-4641-8EB4-E4B8FD9C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762-B2EB-C54C-A6C4-C8460A930F4C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9868B0-B8F8-3247-8489-56E53999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CDDA12-F734-C34E-9AD6-93E7B8A3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A355-21C1-9348-838A-75158462D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98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0AF461-5E4B-814D-836F-3FB1D8BF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ECDA12-2B21-A44C-B9C7-1CCF07FAD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FE631E-4E49-414D-A246-7C1463D8C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092991-8061-7947-9086-194621B2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762-B2EB-C54C-A6C4-C8460A930F4C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7BC564-648F-1647-A481-5CAD4124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752E40-067D-344D-BE2A-45B44AE4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A355-21C1-9348-838A-75158462D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35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7A7AC-5A07-7942-A47D-71AAEE06C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61EB8F-59FE-AF48-B9A0-4C7941AC1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0A79F6-2443-C247-B59B-C109F7E4D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1A3465-495C-B746-8512-143575E85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3B0D4F6-F866-D841-B83F-31E5DFA56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22D062-9600-AF4E-9751-96311C9C6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762-B2EB-C54C-A6C4-C8460A930F4C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2FA560-258D-FD4A-A47A-D308A718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4539EF-37CD-5F48-B865-20A91A93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A355-21C1-9348-838A-75158462D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086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0FD1A8-8C75-F844-ACF7-10A02949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DF5BAA-D92D-2F4C-A66A-AE2F4458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762-B2EB-C54C-A6C4-C8460A930F4C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7C737E-FE79-3E42-93B7-AE3F6AB7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0C12AE-6712-FF4F-87B5-B5229765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A355-21C1-9348-838A-75158462D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518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E4B44A-C4B7-F24F-89F4-4C0369E6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762-B2EB-C54C-A6C4-C8460A930F4C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65CAD0-3080-684D-A134-F7DC2D91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8F4D4E-F3C7-5047-9B74-2C87CF5A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A355-21C1-9348-838A-75158462D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975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37E81F-C9DC-354C-B0FA-7A5E0948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DB1BD5-B8BF-A841-A3B4-732D395D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740210-DE29-5443-B445-7CE51D385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31954F-715C-434B-A02D-CD543DE0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762-B2EB-C54C-A6C4-C8460A930F4C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D099DA-26EB-5E4B-A46E-6F2AA524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624D85-47DC-364D-9B88-5B4E9F97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A355-21C1-9348-838A-75158462D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57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636F0-293D-1F4E-981B-2CE74102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F83E4A-5AE6-BF41-9BD0-255DE1FB4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7BEF16-E800-7C4C-B919-CE05DBA62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8DA1E6-2A33-9C45-8C6D-8EB6FF9F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762-B2EB-C54C-A6C4-C8460A930F4C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D79F11-4231-2A48-8F5C-83B6B036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212B8E-9E16-9F46-8372-71BACDA9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A355-21C1-9348-838A-75158462D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48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4">
            <a:extLst>
              <a:ext uri="{FF2B5EF4-FFF2-40B4-BE49-F238E27FC236}">
                <a16:creationId xmlns:a16="http://schemas.microsoft.com/office/drawing/2014/main" id="{46BE84EC-53AC-5B44-B7F6-33557DBA05A8}"/>
              </a:ext>
            </a:extLst>
          </p:cNvPr>
          <p:cNvSpPr txBox="1">
            <a:spLocks/>
          </p:cNvSpPr>
          <p:nvPr userDrawn="1"/>
        </p:nvSpPr>
        <p:spPr>
          <a:xfrm>
            <a:off x="0" y="1416497"/>
            <a:ext cx="9144000" cy="211584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altLang="fr-FR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7540783-7CA4-1B48-9EFC-80D11105B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416496"/>
            <a:ext cx="9557360" cy="211584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 DE LA SECTION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823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0F204-85FD-B24B-A20E-84A4369C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6BC6A4-467C-854F-B668-C0E65115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DC3439-C1EC-0448-8B1D-9A683E51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762-B2EB-C54C-A6C4-C8460A930F4C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41C4C0-F759-4241-A332-03CA24BF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A79B2C-B841-204C-9A0A-669274CF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A355-21C1-9348-838A-75158462D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437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96EA8D3-674B-5242-AB93-DE7C5CFAE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63A85B-01BC-F942-B7C1-D18D894D6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C9B031-3506-5843-BDCC-FA3F013E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762-B2EB-C54C-A6C4-C8460A930F4C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A8A42D-8EE9-0B4B-97DA-E6266B6E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9DA74C-E324-B045-8361-BF2001A1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A355-21C1-9348-838A-75158462D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6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651E1E-E0D9-F14D-8DF3-D0F954F0A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1697BE-FB10-8746-8617-DFED2361F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TITRE ICI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BCF20-E09A-E847-B001-CDE26975438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CA" dirty="0"/>
              <a:t>Cliquez pour modifier le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45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DC7C1-7F64-804A-A9DC-101148FC9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TITRE ICI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7DCFEF-E46A-F24E-AB6E-337B610622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CA" dirty="0"/>
              <a:t>Cliquez pour modifier le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61C1FE-99DB-3342-9F22-9A80D5CD9AD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CA" dirty="0"/>
              <a:t>Cliquez pour modifier le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761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35C0EE-3DC5-4D4E-B96E-DB6D0369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CA" dirty="0"/>
              <a:t>MODIFIER LE TITRE ICI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3E2305-7545-2441-9BCA-1D0320FB31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7883524" cy="619125"/>
          </a:xfrm>
        </p:spPr>
        <p:txBody>
          <a:bodyPr anchor="t">
            <a:normAutofit/>
          </a:bodyPr>
          <a:lstStyle>
            <a:lvl1pPr marL="0" indent="0"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E43A13-C1F7-6942-A7DB-CA86B7F1A2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7883524" cy="2762250"/>
          </a:xfrm>
        </p:spPr>
        <p:txBody>
          <a:bodyPr/>
          <a:lstStyle/>
          <a:p>
            <a:pPr lvl="0"/>
            <a:r>
              <a:rPr lang="fr-CA" dirty="0"/>
              <a:t>Cliquez pour modifier le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97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35C0EE-3DC5-4D4E-B96E-DB6D0369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CA" dirty="0"/>
              <a:t>MODIFIER LE TITRE ICI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3E2305-7545-2441-9BCA-1D0320FB31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</p:spPr>
        <p:txBody>
          <a:bodyPr anchor="t">
            <a:normAutofit/>
          </a:bodyPr>
          <a:lstStyle>
            <a:lvl1pPr marL="0" indent="0"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E43A13-C1F7-6942-A7DB-CA86B7F1A2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CA" dirty="0"/>
              <a:t>Cliquez pour modifier le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67D041-244A-9348-B886-B4CE07BFE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</p:spPr>
        <p:txBody>
          <a:bodyPr anchor="t">
            <a:normAutofit/>
          </a:bodyPr>
          <a:lstStyle>
            <a:lvl1pPr marL="0" indent="0"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BED889-E328-0A4E-984A-710B160024B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CA" dirty="0"/>
              <a:t>Cliquez pour modifier le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883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347B1-0AF2-FE4E-97F7-E400E24BC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16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DAADC-DD29-A74A-818E-07EE0F3A5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342900"/>
            <a:ext cx="2949575" cy="12001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CA" dirty="0"/>
              <a:t>MODIFIER LE TITRE ICI</a:t>
            </a:r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53A5A6E-0309-BC4D-BFB7-47B9D09F1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C36FFE-7074-4E4B-A93B-8078CA84E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469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DEB9767-50FA-0D43-9C6F-A965D833441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CE0715-549E-3141-868E-0C380541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A" dirty="0"/>
              <a:t>MODIFIER LE TITRE ICI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8360D6-A566-5D4B-ADAF-D88768C26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5EE9B5F-501A-5847-ACA3-B9810E0992E0}"/>
              </a:ext>
            </a:extLst>
          </p:cNvPr>
          <p:cNvSpPr txBox="1">
            <a:spLocks/>
          </p:cNvSpPr>
          <p:nvPr userDrawn="1"/>
        </p:nvSpPr>
        <p:spPr>
          <a:xfrm>
            <a:off x="193430" y="4749678"/>
            <a:ext cx="7268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A3932A-0FC0-43E2-A49B-25DA083D7754}" type="datetime1">
              <a:rPr lang="fr-FR" smtClean="0">
                <a:solidFill>
                  <a:schemeClr val="bg1">
                    <a:lumMod val="50000"/>
                  </a:schemeClr>
                </a:solidFill>
              </a:rPr>
              <a:t>06/04/2022</a:t>
            </a:fld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5E5BB58-D8DF-9F40-B5E4-5AD191FBA0EC}"/>
              </a:ext>
            </a:extLst>
          </p:cNvPr>
          <p:cNvSpPr txBox="1">
            <a:spLocks/>
          </p:cNvSpPr>
          <p:nvPr userDrawn="1"/>
        </p:nvSpPr>
        <p:spPr>
          <a:xfrm>
            <a:off x="896814" y="4749678"/>
            <a:ext cx="7268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7C7E909D-2B59-D844-9E1B-0C8CCCEC9EA0}" type="slidenum">
              <a:rPr lang="fr-FR" smtClean="0">
                <a:solidFill>
                  <a:schemeClr val="bg1">
                    <a:lumMod val="50000"/>
                  </a:schemeClr>
                </a:solidFill>
              </a:rPr>
              <a:pPr/>
              <a:t>‹N°›</a:t>
            </a:fld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3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21FBC6-BD61-4A40-B88F-1E3A02A3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F3DE77-8E0A-3442-AB90-6D083345D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C96E1C-A944-1846-A112-C7EC95931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3762-B2EB-C54C-A6C4-C8460A930F4C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6BACB0-2846-9743-AC59-85257CB6E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486D21-8317-6A41-99C5-620A8525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1A355-21C1-9348-838A-75158462D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76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9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5976A-8463-FC40-BE0C-13EA3A33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322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1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34029-B503-274F-B658-6A0834E8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5C1C86-3EE2-7740-9F8B-7D7EF488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err="1"/>
          </a:p>
        </p:txBody>
      </p:sp>
    </p:spTree>
    <p:extLst>
      <p:ext uri="{BB962C8B-B14F-4D97-AF65-F5344CB8AC3E}">
        <p14:creationId xmlns:p14="http://schemas.microsoft.com/office/powerpoint/2010/main" val="205623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1F1EC-47BA-464F-8FC8-A8D220FA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230E15-7582-C54B-B11A-3B1FE91D3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EE8259-96AA-6A47-AC44-AF1505EA00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72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BF323B-93D9-C945-9439-DF73E5A8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037D32-170E-3540-B61D-EFD8D0339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3B6272-A58A-B44B-8CDD-5C4EEF8C8D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55EF3C-BEFC-0247-B3FD-6EBB4BD65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7B0568-E4BF-C243-817E-5228AA9C4A6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26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D4F43-C2F2-A347-A608-168CBC35D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8357D2-BCB3-584D-82D6-E0E0A8A17A1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D479D8-BBCC-404F-A302-9C685058E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156501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0F71B1237BE24287E5C8B93D55D6CB" ma:contentTypeVersion="0" ma:contentTypeDescription="Crée un document." ma:contentTypeScope="" ma:versionID="a94943cb8eff4ccf04cedd606e6e7cd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3F1423-D993-4BE9-B017-FB5141B33D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3407362-6370-4984-9BDA-43A77E0AE3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CC8993-EAEB-4BE3-8625-DBBC2B907C1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35079</TotalTime>
  <Words>0</Words>
  <Application>Microsoft Macintosh PowerPoint</Application>
  <PresentationFormat>Affichage à l'écran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2_Conception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Microsoft Office User</cp:lastModifiedBy>
  <cp:revision>724</cp:revision>
  <cp:lastPrinted>2021-04-15T13:14:24Z</cp:lastPrinted>
  <dcterms:created xsi:type="dcterms:W3CDTF">2014-04-04T15:24:18Z</dcterms:created>
  <dcterms:modified xsi:type="dcterms:W3CDTF">2022-04-06T19:54:27Z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0x010100DF0F71B1237BE24287E5C8B93D55D6CB</vt:lpwstr>
  </property>
</Properties>
</file>