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3.xml" ContentType="application/vnd.openxmlformats-officedocument.presentationml.tags+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29"/>
  </p:notesMasterIdLst>
  <p:sldIdLst>
    <p:sldId id="256" r:id="rId3"/>
    <p:sldId id="306" r:id="rId4"/>
    <p:sldId id="353" r:id="rId5"/>
    <p:sldId id="417" r:id="rId6"/>
    <p:sldId id="446" r:id="rId7"/>
    <p:sldId id="439" r:id="rId8"/>
    <p:sldId id="447" r:id="rId9"/>
    <p:sldId id="453" r:id="rId10"/>
    <p:sldId id="451" r:id="rId11"/>
    <p:sldId id="433" r:id="rId12"/>
    <p:sldId id="426" r:id="rId13"/>
    <p:sldId id="452" r:id="rId14"/>
    <p:sldId id="448" r:id="rId15"/>
    <p:sldId id="455" r:id="rId16"/>
    <p:sldId id="456" r:id="rId17"/>
    <p:sldId id="457" r:id="rId18"/>
    <p:sldId id="463" r:id="rId19"/>
    <p:sldId id="461" r:id="rId20"/>
    <p:sldId id="449" r:id="rId21"/>
    <p:sldId id="458" r:id="rId22"/>
    <p:sldId id="443" r:id="rId23"/>
    <p:sldId id="460" r:id="rId24"/>
    <p:sldId id="462" r:id="rId25"/>
    <p:sldId id="459" r:id="rId26"/>
    <p:sldId id="450" r:id="rId27"/>
    <p:sldId id="441" r:id="rId28"/>
  </p:sldIdLst>
  <p:sldSz cx="12192000" cy="6858000"/>
  <p:notesSz cx="6950075" cy="92360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Bouchard" initials="EB" lastIdx="2" clrIdx="0">
    <p:extLst>
      <p:ext uri="{19B8F6BF-5375-455C-9EA6-DF929625EA0E}">
        <p15:presenceInfo xmlns:p15="http://schemas.microsoft.com/office/powerpoint/2012/main" userId="S-1-5-21-657671911-1174803304-1521616757-9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B8A15"/>
    <a:srgbClr val="FC5E5E"/>
    <a:srgbClr val="FB3B3B"/>
    <a:srgbClr val="6C8B16"/>
    <a:srgbClr val="FF5A98"/>
    <a:srgbClr val="BC75BB"/>
    <a:srgbClr val="6B8A16"/>
    <a:srgbClr val="8C8C8C"/>
    <a:srgbClr val="FF4F4F"/>
    <a:srgbClr val="FAD6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3" autoAdjust="0"/>
    <p:restoredTop sz="95268" autoAdjust="0"/>
  </p:normalViewPr>
  <p:slideViewPr>
    <p:cSldViewPr snapToGrid="0">
      <p:cViewPr varScale="1">
        <p:scale>
          <a:sx n="75" d="100"/>
          <a:sy n="75" d="100"/>
        </p:scale>
        <p:origin x="1286" y="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1" Type="http://schemas.openxmlformats.org/officeDocument/2006/relationships/image" Target="../media/image7.svg"/></Relationships>
</file>

<file path=ppt/diagrams/_rels/data3.xml.rels><?xml version="1.0" encoding="UTF-8" standalone="yes"?>
<Relationships xmlns="http://schemas.openxmlformats.org/package/2006/relationships"><Relationship Id="rId1" Type="http://schemas.openxmlformats.org/officeDocument/2006/relationships/image" Target="../media/image9.svg"/></Relationships>
</file>

<file path=ppt/diagrams/_rels/data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s>
</file>

<file path=ppt/diagrams/_rels/data5.xml.rels><?xml version="1.0" encoding="UTF-8" standalone="yes"?>
<Relationships xmlns="http://schemas.openxmlformats.org/package/2006/relationships"><Relationship Id="rId1" Type="http://schemas.openxmlformats.org/officeDocument/2006/relationships/image" Target="../media/image25.svg"/></Relationships>
</file>

<file path=ppt/diagrams/_rels/data6.xml.rels><?xml version="1.0" encoding="UTF-8" standalone="yes"?>
<Relationships xmlns="http://schemas.openxmlformats.org/package/2006/relationships"><Relationship Id="rId1" Type="http://schemas.openxmlformats.org/officeDocument/2006/relationships/image" Target="../media/image9.svg"/></Relationships>
</file>

<file path=ppt/diagrams/_rels/data7.xml.rels><?xml version="1.0" encoding="UTF-8" standalone="yes"?>
<Relationships xmlns="http://schemas.openxmlformats.org/package/2006/relationships"><Relationship Id="rId1" Type="http://schemas.openxmlformats.org/officeDocument/2006/relationships/image" Target="../media/image38.svg"/></Relationships>
</file>

<file path=ppt/diagrams/_rels/data8.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hyperlink" Target="mailto:dad_direction@uqac.ca" TargetMode="External"/><Relationship Id="rId1" Type="http://schemas.openxmlformats.org/officeDocument/2006/relationships/hyperlink" Target="mailto:ddad_dev_academique@uqac.ca" TargetMode="External"/><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1" Type="http://schemas.openxmlformats.org/officeDocument/2006/relationships/image" Target="../media/image7.svg"/></Relationships>
</file>

<file path=ppt/diagrams/_rels/drawing3.xml.rels><?xml version="1.0" encoding="UTF-8" standalone="yes"?>
<Relationships xmlns="http://schemas.openxmlformats.org/package/2006/relationships"><Relationship Id="rId1" Type="http://schemas.openxmlformats.org/officeDocument/2006/relationships/image" Target="../media/image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s>
</file>

<file path=ppt/diagrams/_rels/drawing5.xml.rels><?xml version="1.0" encoding="UTF-8" standalone="yes"?>
<Relationships xmlns="http://schemas.openxmlformats.org/package/2006/relationships"><Relationship Id="rId1" Type="http://schemas.openxmlformats.org/officeDocument/2006/relationships/image" Target="../media/image25.svg"/></Relationships>
</file>

<file path=ppt/diagrams/_rels/drawing6.xml.rels><?xml version="1.0" encoding="UTF-8" standalone="yes"?>
<Relationships xmlns="http://schemas.openxmlformats.org/package/2006/relationships"><Relationship Id="rId1" Type="http://schemas.openxmlformats.org/officeDocument/2006/relationships/image" Target="../media/image9.svg"/></Relationships>
</file>

<file path=ppt/diagrams/_rels/drawing7.xml.rels><?xml version="1.0" encoding="UTF-8" standalone="yes"?>
<Relationships xmlns="http://schemas.openxmlformats.org/package/2006/relationships"><Relationship Id="rId1" Type="http://schemas.openxmlformats.org/officeDocument/2006/relationships/image" Target="../media/image3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hyperlink" Target="mailto:ddad_dev_academique@uqac.ca" TargetMode="External"/><Relationship Id="rId1" Type="http://schemas.openxmlformats.org/officeDocument/2006/relationships/image" Target="../media/image39.svg"/><Relationship Id="rId4" Type="http://schemas.openxmlformats.org/officeDocument/2006/relationships/hyperlink" Target="mailto:dad_direction@uqac.ca" TargetMode="External"/></Relationships>
</file>

<file path=ppt/diagrams/colors1.xml><?xml version="1.0" encoding="utf-8"?>
<dgm:colorsDef xmlns:dgm="http://schemas.openxmlformats.org/drawingml/2006/diagram" xmlns:a="http://schemas.openxmlformats.org/drawingml/2006/main" uniqueId="urn:microsoft.com/office/officeart/2005/8/colors/accent6_4#3">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node0NoLn">
    <dgm:fillClrLst meth="cycle">
      <a:schemeClr val="accent6">
        <a:shade val="60000"/>
      </a:schemeClr>
    </dgm:fillClrLst>
    <dgm:linClrLst meth="repeat">
      <a:schemeClr val="lt1">
        <a:alpha val="0"/>
      </a:schemeClr>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1NoLn">
    <dgm:fillClrLst meth="cycle">
      <a:schemeClr val="accent6">
        <a:shade val="50000"/>
      </a:schemeClr>
      <a:schemeClr val="accent6">
        <a:tint val="55000"/>
      </a:schemeClr>
    </dgm:fillClrLst>
    <dgm:linClrLst meth="repeat">
      <a:schemeClr val="lt1">
        <a:alpha val="0"/>
      </a:schemeClr>
    </dgm:linClrLst>
    <dgm:effectClrLst/>
    <dgm:txLinClrLst/>
    <dgm:txFillClrLst/>
    <dgm:txEffectClrLst/>
  </dgm:styleLbl>
  <dgm:styleLbl name="ltNode1NoLn">
    <dgm:fillClrLst meth="cycle">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2NoLn">
    <dgm:fillClrLst>
      <a:schemeClr val="accent6">
        <a:shade val="80000"/>
      </a:schemeClr>
    </dgm:fillClrLst>
    <dgm:linClrLst meth="repeat">
      <a:schemeClr val="lt1">
        <a:alpha val="0"/>
      </a:schemeClr>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3NoLn">
    <dgm:fillClrLst>
      <a:schemeClr val="accent6">
        <a:tint val="99000"/>
      </a:schemeClr>
    </dgm:fillClrLst>
    <dgm:linClrLst meth="repeat">
      <a:schemeClr val="lt1">
        <a:alpha val="0"/>
      </a:schemeClr>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node4NoLn">
    <dgm:fillClrLst>
      <a:schemeClr val="accent6">
        <a:tint val="70000"/>
      </a:schemeClr>
    </dgm:fillClrLst>
    <dgm:linClrLst meth="repeat">
      <a:schemeClr val="lt1">
        <a:alpha val="0"/>
      </a:schemeClr>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node0NoLn">
    <dgm:fillClrLst meth="cycle">
      <a:schemeClr val="accent6">
        <a:shade val="60000"/>
      </a:schemeClr>
    </dgm:fillClrLst>
    <dgm:linClrLst meth="repeat">
      <a:schemeClr val="lt1">
        <a:alpha val="0"/>
      </a:schemeClr>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1NoLn">
    <dgm:fillClrLst meth="cycle">
      <a:schemeClr val="accent6">
        <a:shade val="50000"/>
      </a:schemeClr>
      <a:schemeClr val="accent6">
        <a:tint val="55000"/>
      </a:schemeClr>
    </dgm:fillClrLst>
    <dgm:linClrLst meth="repeat">
      <a:schemeClr val="lt1">
        <a:alpha val="0"/>
      </a:schemeClr>
    </dgm:linClrLst>
    <dgm:effectClrLst/>
    <dgm:txLinClrLst/>
    <dgm:txFillClrLst/>
    <dgm:txEffectClrLst/>
  </dgm:styleLbl>
  <dgm:styleLbl name="ltNode1NoLn">
    <dgm:fillClrLst meth="cycle">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2NoLn">
    <dgm:fillClrLst>
      <a:schemeClr val="accent6">
        <a:shade val="80000"/>
      </a:schemeClr>
    </dgm:fillClrLst>
    <dgm:linClrLst meth="repeat">
      <a:schemeClr val="lt1">
        <a:alpha val="0"/>
      </a:schemeClr>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3NoLn">
    <dgm:fillClrLst>
      <a:schemeClr val="accent6">
        <a:tint val="99000"/>
      </a:schemeClr>
    </dgm:fillClrLst>
    <dgm:linClrLst meth="repeat">
      <a:schemeClr val="lt1">
        <a:alpha val="0"/>
      </a:schemeClr>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node4NoLn">
    <dgm:fillClrLst>
      <a:schemeClr val="accent6">
        <a:tint val="70000"/>
      </a:schemeClr>
    </dgm:fillClrLst>
    <dgm:linClrLst meth="repeat">
      <a:schemeClr val="lt1">
        <a:alpha val="0"/>
      </a:schemeClr>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node0NoLn">
    <dgm:fillClrLst meth="cycle">
      <a:schemeClr val="accent6">
        <a:shade val="60000"/>
      </a:schemeClr>
    </dgm:fillClrLst>
    <dgm:linClrLst meth="repeat">
      <a:schemeClr val="lt1">
        <a:alpha val="0"/>
      </a:schemeClr>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1NoLn">
    <dgm:fillClrLst meth="cycle">
      <a:schemeClr val="accent6">
        <a:shade val="50000"/>
      </a:schemeClr>
      <a:schemeClr val="accent6">
        <a:tint val="55000"/>
      </a:schemeClr>
    </dgm:fillClrLst>
    <dgm:linClrLst meth="repeat">
      <a:schemeClr val="lt1">
        <a:alpha val="0"/>
      </a:schemeClr>
    </dgm:linClrLst>
    <dgm:effectClrLst/>
    <dgm:txLinClrLst/>
    <dgm:txFillClrLst/>
    <dgm:txEffectClrLst/>
  </dgm:styleLbl>
  <dgm:styleLbl name="ltNode1NoLn">
    <dgm:fillClrLst meth="cycle">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2NoLn">
    <dgm:fillClrLst>
      <a:schemeClr val="accent6">
        <a:shade val="80000"/>
      </a:schemeClr>
    </dgm:fillClrLst>
    <dgm:linClrLst meth="repeat">
      <a:schemeClr val="lt1">
        <a:alpha val="0"/>
      </a:schemeClr>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3NoLn">
    <dgm:fillClrLst>
      <a:schemeClr val="accent6">
        <a:tint val="99000"/>
      </a:schemeClr>
    </dgm:fillClrLst>
    <dgm:linClrLst meth="repeat">
      <a:schemeClr val="lt1">
        <a:alpha val="0"/>
      </a:schemeClr>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node4NoLn">
    <dgm:fillClrLst>
      <a:schemeClr val="accent6">
        <a:tint val="70000"/>
      </a:schemeClr>
    </dgm:fillClrLst>
    <dgm:linClrLst meth="repeat">
      <a:schemeClr val="lt1">
        <a:alpha val="0"/>
      </a:schemeClr>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node0NoLn">
    <dgm:fillClrLst meth="cycle">
      <a:schemeClr val="accent6">
        <a:shade val="60000"/>
      </a:schemeClr>
    </dgm:fillClrLst>
    <dgm:linClrLst meth="repeat">
      <a:schemeClr val="lt1">
        <a:alpha val="0"/>
      </a:schemeClr>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1NoLn">
    <dgm:fillClrLst meth="cycle">
      <a:schemeClr val="accent6">
        <a:shade val="50000"/>
      </a:schemeClr>
      <a:schemeClr val="accent6">
        <a:tint val="55000"/>
      </a:schemeClr>
    </dgm:fillClrLst>
    <dgm:linClrLst meth="repeat">
      <a:schemeClr val="lt1">
        <a:alpha val="0"/>
      </a:schemeClr>
    </dgm:linClrLst>
    <dgm:effectClrLst/>
    <dgm:txLinClrLst/>
    <dgm:txFillClrLst/>
    <dgm:txEffectClrLst/>
  </dgm:styleLbl>
  <dgm:styleLbl name="ltNode1NoLn">
    <dgm:fillClrLst meth="cycle">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2NoLn">
    <dgm:fillClrLst>
      <a:schemeClr val="accent6">
        <a:shade val="80000"/>
      </a:schemeClr>
    </dgm:fillClrLst>
    <dgm:linClrLst meth="repeat">
      <a:schemeClr val="lt1">
        <a:alpha val="0"/>
      </a:schemeClr>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3NoLn">
    <dgm:fillClrLst>
      <a:schemeClr val="accent6">
        <a:tint val="99000"/>
      </a:schemeClr>
    </dgm:fillClrLst>
    <dgm:linClrLst meth="repeat">
      <a:schemeClr val="lt1">
        <a:alpha val="0"/>
      </a:schemeClr>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node4NoLn">
    <dgm:fillClrLst>
      <a:schemeClr val="accent6">
        <a:tint val="70000"/>
      </a:schemeClr>
    </dgm:fillClrLst>
    <dgm:linClrLst meth="repeat">
      <a:schemeClr val="lt1">
        <a:alpha val="0"/>
      </a:schemeClr>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node0NoLn">
    <dgm:fillClrLst meth="cycle">
      <a:schemeClr val="accent6">
        <a:shade val="60000"/>
      </a:schemeClr>
    </dgm:fillClrLst>
    <dgm:linClrLst meth="repeat">
      <a:schemeClr val="lt1">
        <a:alpha val="0"/>
      </a:schemeClr>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1NoLn">
    <dgm:fillClrLst meth="cycle">
      <a:schemeClr val="accent6">
        <a:shade val="50000"/>
      </a:schemeClr>
      <a:schemeClr val="accent6">
        <a:tint val="55000"/>
      </a:schemeClr>
    </dgm:fillClrLst>
    <dgm:linClrLst meth="repeat">
      <a:schemeClr val="lt1">
        <a:alpha val="0"/>
      </a:schemeClr>
    </dgm:linClrLst>
    <dgm:effectClrLst/>
    <dgm:txLinClrLst/>
    <dgm:txFillClrLst/>
    <dgm:txEffectClrLst/>
  </dgm:styleLbl>
  <dgm:styleLbl name="ltNode1NoLn">
    <dgm:fillClrLst meth="cycle">
      <a:schemeClr val="accent6">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2NoLn">
    <dgm:fillClrLst>
      <a:schemeClr val="accent6">
        <a:shade val="80000"/>
      </a:schemeClr>
    </dgm:fillClrLst>
    <dgm:linClrLst meth="repeat">
      <a:schemeClr val="lt1">
        <a:alpha val="0"/>
      </a:schemeClr>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3NoLn">
    <dgm:fillClrLst>
      <a:schemeClr val="accent6">
        <a:tint val="99000"/>
      </a:schemeClr>
    </dgm:fillClrLst>
    <dgm:linClrLst meth="repeat">
      <a:schemeClr val="lt1">
        <a:alpha val="0"/>
      </a:schemeClr>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node4NoLn">
    <dgm:fillClrLst>
      <a:schemeClr val="accent6">
        <a:tint val="70000"/>
      </a:schemeClr>
    </dgm:fillClrLst>
    <dgm:linClrLst meth="repeat">
      <a:schemeClr val="lt1">
        <a:alpha val="0"/>
      </a:schemeClr>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4051D-5280-4212-A10F-EC2D30B1F652}" type="doc">
      <dgm:prSet loTypeId="urn:microsoft.com/office/officeart/2018/2/layout/IconVerticalSolidList" loCatId="icon" qsTypeId="urn:microsoft.com/office/officeart/2005/8/quickstyle/simple1#6" qsCatId="simple" csTypeId="urn:microsoft.com/office/officeart/2005/8/colors/accent6_4#3" csCatId="accent6" phldr="1"/>
      <dgm:spPr/>
      <dgm:t>
        <a:bodyPr/>
        <a:lstStyle/>
        <a:p>
          <a:endParaRPr lang="en-US"/>
        </a:p>
      </dgm:t>
    </dgm:pt>
    <dgm:pt modelId="{83FF150F-7FEC-49E1-815A-895B23081C7A}">
      <dgm:prSet custT="1"/>
      <dgm:spPr/>
      <dgm:t>
        <a:bodyPr/>
        <a:lstStyle/>
        <a:p>
          <a:pPr>
            <a:lnSpc>
              <a:spcPct val="100000"/>
            </a:lnSpc>
          </a:pPr>
          <a:r>
            <a:rPr lang="fr-CA" sz="2500" b="1" dirty="0">
              <a:latin typeface="Aptos Display" panose="020B0004020202020204" pitchFamily="34" charset="0"/>
              <a:cs typeface="Arial" panose="020B0604020202020204" pitchFamily="34" charset="0"/>
            </a:rPr>
            <a:t>Mise en contexte</a:t>
          </a:r>
          <a:endParaRPr lang="en-US" sz="2500" b="1" dirty="0">
            <a:latin typeface="Aptos Display" panose="020B0004020202020204" pitchFamily="34" charset="0"/>
            <a:cs typeface="Arial" panose="020B0604020202020204" pitchFamily="34" charset="0"/>
          </a:endParaRPr>
        </a:p>
      </dgm:t>
    </dgm:pt>
    <dgm:pt modelId="{1378816F-CF9D-4546-B16B-0A23BB777EE5}" type="parTrans" cxnId="{F1E48F52-0780-4264-B08D-E9050A04637F}">
      <dgm:prSet/>
      <dgm:spPr/>
      <dgm:t>
        <a:bodyPr/>
        <a:lstStyle/>
        <a:p>
          <a:endParaRPr lang="en-US"/>
        </a:p>
      </dgm:t>
    </dgm:pt>
    <dgm:pt modelId="{4968931D-FDD2-498C-B690-0CC558AA9760}" type="sibTrans" cxnId="{F1E48F52-0780-4264-B08D-E9050A04637F}">
      <dgm:prSet/>
      <dgm:spPr/>
      <dgm:t>
        <a:bodyPr/>
        <a:lstStyle/>
        <a:p>
          <a:endParaRPr lang="en-US"/>
        </a:p>
      </dgm:t>
    </dgm:pt>
    <dgm:pt modelId="{091BBB74-EC24-445A-8EAA-3B7E83A987E1}">
      <dgm:prSet custT="1"/>
      <dgm:spPr/>
      <dgm:t>
        <a:bodyPr/>
        <a:lstStyle/>
        <a:p>
          <a:pPr>
            <a:lnSpc>
              <a:spcPct val="90000"/>
            </a:lnSpc>
          </a:pPr>
          <a:r>
            <a:rPr lang="fr-CA" sz="2500" b="1" dirty="0">
              <a:latin typeface="Aptos Display" panose="020B0004020202020204" pitchFamily="34" charset="0"/>
              <a:cs typeface="Arial" panose="020B0604020202020204" pitchFamily="34" charset="0"/>
            </a:rPr>
            <a:t>Préparation de la demande d’activités</a:t>
          </a:r>
          <a:endParaRPr lang="en-US" sz="2500" dirty="0">
            <a:latin typeface="Arial" panose="020B0604020202020204" pitchFamily="34" charset="0"/>
            <a:cs typeface="Arial" panose="020B0604020202020204" pitchFamily="34" charset="0"/>
          </a:endParaRPr>
        </a:p>
      </dgm:t>
    </dgm:pt>
    <dgm:pt modelId="{1E9CA808-B073-4344-B809-E28213680928}" type="parTrans" cxnId="{87915095-674F-43C6-85B7-BFDD8D7EC798}">
      <dgm:prSet/>
      <dgm:spPr/>
      <dgm:t>
        <a:bodyPr/>
        <a:lstStyle/>
        <a:p>
          <a:endParaRPr lang="en-US"/>
        </a:p>
      </dgm:t>
    </dgm:pt>
    <dgm:pt modelId="{8DEA58B0-0D0F-47D6-86D6-DFFA8AA74889}" type="sibTrans" cxnId="{87915095-674F-43C6-85B7-BFDD8D7EC798}">
      <dgm:prSet/>
      <dgm:spPr/>
      <dgm:t>
        <a:bodyPr/>
        <a:lstStyle/>
        <a:p>
          <a:endParaRPr lang="en-US"/>
        </a:p>
      </dgm:t>
    </dgm:pt>
    <dgm:pt modelId="{98CA3F21-EE90-40A1-8028-75C42B380F74}">
      <dgm:prSet custT="1"/>
      <dgm:spPr/>
      <dgm:t>
        <a:bodyPr/>
        <a:lstStyle/>
        <a:p>
          <a:pPr>
            <a:lnSpc>
              <a:spcPct val="100000"/>
            </a:lnSpc>
          </a:pPr>
          <a:r>
            <a:rPr lang="fr-CA" sz="2500" b="1" dirty="0">
              <a:latin typeface="Aptos Display" panose="020B0004020202020204" pitchFamily="34" charset="0"/>
              <a:cs typeface="Arial" panose="020B0604020202020204" pitchFamily="34" charset="0"/>
            </a:rPr>
            <a:t>Saisie des activités </a:t>
          </a:r>
          <a:endParaRPr lang="en-US" sz="2500" b="1" dirty="0">
            <a:latin typeface="Arial" panose="020B0604020202020204" pitchFamily="34" charset="0"/>
            <a:cs typeface="Arial" panose="020B0604020202020204" pitchFamily="34" charset="0"/>
          </a:endParaRPr>
        </a:p>
      </dgm:t>
    </dgm:pt>
    <dgm:pt modelId="{4AADE4A0-030A-481B-A2D4-5FD91EC9165F}" type="parTrans" cxnId="{83C2FEA3-C8B5-412D-A451-419214961F34}">
      <dgm:prSet/>
      <dgm:spPr/>
      <dgm:t>
        <a:bodyPr/>
        <a:lstStyle/>
        <a:p>
          <a:endParaRPr lang="en-US"/>
        </a:p>
      </dgm:t>
    </dgm:pt>
    <dgm:pt modelId="{23C97E5B-AAC3-4F14-BA39-852C1737A3EA}" type="sibTrans" cxnId="{83C2FEA3-C8B5-412D-A451-419214961F34}">
      <dgm:prSet/>
      <dgm:spPr/>
      <dgm:t>
        <a:bodyPr/>
        <a:lstStyle/>
        <a:p>
          <a:endParaRPr lang="en-US"/>
        </a:p>
      </dgm:t>
    </dgm:pt>
    <dgm:pt modelId="{32768A04-A6D5-4D7F-BA26-FC17D54627FB}">
      <dgm:prSet phldrT="[Texte]" phldr="0" custT="1"/>
      <dgm:spPr/>
      <dgm:t>
        <a:bodyPr/>
        <a:lstStyle/>
        <a:p>
          <a:pPr>
            <a:lnSpc>
              <a:spcPct val="100000"/>
            </a:lnSpc>
          </a:pPr>
          <a:r>
            <a:rPr lang="fr-CA" sz="2500" b="1" dirty="0">
              <a:latin typeface="Aptos Display" panose="020B0004020202020204" pitchFamily="34" charset="0"/>
            </a:rPr>
            <a:t>Présentation de cas particuliers</a:t>
          </a:r>
        </a:p>
      </dgm:t>
    </dgm:pt>
    <dgm:pt modelId="{EB673896-E2E5-454D-85F7-E7D53690809B}" type="parTrans" cxnId="{6C3910C0-582B-48F5-8554-6B40DE5C2294}">
      <dgm:prSet/>
      <dgm:spPr/>
      <dgm:t>
        <a:bodyPr/>
        <a:lstStyle/>
        <a:p>
          <a:endParaRPr lang="fr-CA"/>
        </a:p>
      </dgm:t>
    </dgm:pt>
    <dgm:pt modelId="{62503D74-CFA3-4565-BE1C-689ED4AF3162}" type="sibTrans" cxnId="{6C3910C0-582B-48F5-8554-6B40DE5C2294}">
      <dgm:prSet/>
      <dgm:spPr/>
      <dgm:t>
        <a:bodyPr/>
        <a:lstStyle/>
        <a:p>
          <a:endParaRPr lang="fr-CA"/>
        </a:p>
      </dgm:t>
    </dgm:pt>
    <dgm:pt modelId="{BB67DAB4-E0B8-4CB4-A21C-18BD041E962E}">
      <dgm:prSet phldrT="[Texte]" phldr="0" custT="1"/>
      <dgm:spPr/>
      <dgm:t>
        <a:bodyPr/>
        <a:lstStyle/>
        <a:p>
          <a:pPr>
            <a:lnSpc>
              <a:spcPct val="100000"/>
            </a:lnSpc>
          </a:pPr>
          <a:r>
            <a:rPr lang="fr-CA" sz="2500" b="1" dirty="0">
              <a:latin typeface="Aptos Display" panose="020B0004020202020204" pitchFamily="34" charset="0"/>
            </a:rPr>
            <a:t>Conclusion</a:t>
          </a:r>
        </a:p>
      </dgm:t>
    </dgm:pt>
    <dgm:pt modelId="{1849F47F-D443-4622-ACB8-7B81FC3C3678}" type="parTrans" cxnId="{92DB62F7-421F-4633-9858-12D707704680}">
      <dgm:prSet/>
      <dgm:spPr/>
      <dgm:t>
        <a:bodyPr/>
        <a:lstStyle/>
        <a:p>
          <a:endParaRPr lang="fr-CA"/>
        </a:p>
      </dgm:t>
    </dgm:pt>
    <dgm:pt modelId="{FEC54EA9-CBB3-44B7-B410-3211302B009F}" type="sibTrans" cxnId="{92DB62F7-421F-4633-9858-12D707704680}">
      <dgm:prSet/>
      <dgm:spPr/>
      <dgm:t>
        <a:bodyPr/>
        <a:lstStyle/>
        <a:p>
          <a:endParaRPr lang="fr-CA"/>
        </a:p>
      </dgm:t>
    </dgm:pt>
    <dgm:pt modelId="{B36338E1-D1F5-493A-BD6F-AAC2F979FF00}" type="pres">
      <dgm:prSet presAssocID="{F9E4051D-5280-4212-A10F-EC2D30B1F652}" presName="root" presStyleCnt="0">
        <dgm:presLayoutVars>
          <dgm:dir/>
          <dgm:resizeHandles val="exact"/>
        </dgm:presLayoutVars>
      </dgm:prSet>
      <dgm:spPr/>
    </dgm:pt>
    <dgm:pt modelId="{87E94AE2-F4B7-459B-A42E-51BB8E53A1E8}" type="pres">
      <dgm:prSet presAssocID="{83FF150F-7FEC-49E1-815A-895B23081C7A}" presName="compNode" presStyleCnt="0"/>
      <dgm:spPr/>
    </dgm:pt>
    <dgm:pt modelId="{C3E9FCDF-51BB-44D5-B40E-C6E2A16734D6}" type="pres">
      <dgm:prSet presAssocID="{83FF150F-7FEC-49E1-815A-895B23081C7A}" presName="bgRect" presStyleLbl="bgShp" presStyleIdx="0" presStyleCnt="5"/>
      <dgm:spPr/>
    </dgm:pt>
    <dgm:pt modelId="{A8116F58-AE82-41C2-8AAB-856EF75E62A2}" type="pres">
      <dgm:prSet presAssocID="{83FF150F-7FEC-49E1-815A-895B23081C7A}"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Marker contour"/>
        </a:ext>
      </dgm:extLst>
    </dgm:pt>
    <dgm:pt modelId="{127617D5-F990-4CDE-824A-66367F7E0837}" type="pres">
      <dgm:prSet presAssocID="{83FF150F-7FEC-49E1-815A-895B23081C7A}" presName="spaceRect" presStyleCnt="0"/>
      <dgm:spPr/>
    </dgm:pt>
    <dgm:pt modelId="{7A5C886C-C80B-494D-A4CE-F0ADD0C2E95D}" type="pres">
      <dgm:prSet presAssocID="{83FF150F-7FEC-49E1-815A-895B23081C7A}" presName="parTx" presStyleLbl="revTx" presStyleIdx="0" presStyleCnt="5">
        <dgm:presLayoutVars>
          <dgm:chMax val="0"/>
          <dgm:chPref val="0"/>
        </dgm:presLayoutVars>
      </dgm:prSet>
      <dgm:spPr/>
    </dgm:pt>
    <dgm:pt modelId="{1524C0B9-3F65-428F-A71A-AA4AE13E545F}" type="pres">
      <dgm:prSet presAssocID="{4968931D-FDD2-498C-B690-0CC558AA9760}" presName="sibTrans" presStyleCnt="0"/>
      <dgm:spPr/>
    </dgm:pt>
    <dgm:pt modelId="{08A5FF33-006B-497A-9EE1-C73CE8607FE6}" type="pres">
      <dgm:prSet presAssocID="{091BBB74-EC24-445A-8EAA-3B7E83A987E1}" presName="compNode" presStyleCnt="0"/>
      <dgm:spPr/>
    </dgm:pt>
    <dgm:pt modelId="{BF92169B-19B8-45D4-BB4B-7B451C532428}" type="pres">
      <dgm:prSet presAssocID="{091BBB74-EC24-445A-8EAA-3B7E83A987E1}" presName="bgRect" presStyleLbl="bgShp" presStyleIdx="1" presStyleCnt="5"/>
      <dgm:spPr/>
    </dgm:pt>
    <dgm:pt modelId="{23CB25F0-2AA1-48A1-AD1A-6D8CC18A8902}" type="pres">
      <dgm:prSet presAssocID="{091BBB74-EC24-445A-8EAA-3B7E83A987E1}"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ist contour"/>
        </a:ext>
      </dgm:extLst>
    </dgm:pt>
    <dgm:pt modelId="{F9C8DC56-E394-4436-890A-DEFFCB9FA338}" type="pres">
      <dgm:prSet presAssocID="{091BBB74-EC24-445A-8EAA-3B7E83A987E1}" presName="spaceRect" presStyleCnt="0"/>
      <dgm:spPr/>
    </dgm:pt>
    <dgm:pt modelId="{5292A9C9-CB38-4618-9986-3E4662267F78}" type="pres">
      <dgm:prSet presAssocID="{091BBB74-EC24-445A-8EAA-3B7E83A987E1}" presName="parTx" presStyleLbl="revTx" presStyleIdx="1" presStyleCnt="5">
        <dgm:presLayoutVars>
          <dgm:chMax val="0"/>
          <dgm:chPref val="0"/>
        </dgm:presLayoutVars>
      </dgm:prSet>
      <dgm:spPr/>
    </dgm:pt>
    <dgm:pt modelId="{F946A925-017B-4FDB-9C52-07629F2D942D}" type="pres">
      <dgm:prSet presAssocID="{8DEA58B0-0D0F-47D6-86D6-DFFA8AA74889}" presName="sibTrans" presStyleCnt="0"/>
      <dgm:spPr/>
    </dgm:pt>
    <dgm:pt modelId="{AB30E611-3DDB-4302-905F-84556DE3409A}" type="pres">
      <dgm:prSet presAssocID="{98CA3F21-EE90-40A1-8028-75C42B380F74}" presName="compNode" presStyleCnt="0"/>
      <dgm:spPr/>
    </dgm:pt>
    <dgm:pt modelId="{F5E44163-D568-4528-A4B6-74B48509AD36}" type="pres">
      <dgm:prSet presAssocID="{98CA3F21-EE90-40A1-8028-75C42B380F74}" presName="bgRect" presStyleLbl="bgShp" presStyleIdx="2" presStyleCnt="5"/>
      <dgm:spPr/>
    </dgm:pt>
    <dgm:pt modelId="{557867AD-A1A7-4C3D-87B8-769DAFFA9002}" type="pres">
      <dgm:prSet presAssocID="{98CA3F21-EE90-40A1-8028-75C42B380F74}"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onitor avec un remplissage uni"/>
        </a:ext>
      </dgm:extLst>
    </dgm:pt>
    <dgm:pt modelId="{22266D12-572D-420A-AB12-F4AAD6137764}" type="pres">
      <dgm:prSet presAssocID="{98CA3F21-EE90-40A1-8028-75C42B380F74}" presName="spaceRect" presStyleCnt="0"/>
      <dgm:spPr/>
    </dgm:pt>
    <dgm:pt modelId="{1808837B-48A6-4AFB-A754-DD183E615455}" type="pres">
      <dgm:prSet presAssocID="{98CA3F21-EE90-40A1-8028-75C42B380F74}" presName="parTx" presStyleLbl="revTx" presStyleIdx="2" presStyleCnt="5" custLinFactNeighborX="-1886" custLinFactNeighborY="-3662">
        <dgm:presLayoutVars>
          <dgm:chMax val="0"/>
          <dgm:chPref val="0"/>
        </dgm:presLayoutVars>
      </dgm:prSet>
      <dgm:spPr/>
    </dgm:pt>
    <dgm:pt modelId="{66875D41-3E30-4B80-BC8A-33E2935F44D2}" type="pres">
      <dgm:prSet presAssocID="{23C97E5B-AAC3-4F14-BA39-852C1737A3EA}" presName="sibTrans" presStyleCnt="0"/>
      <dgm:spPr/>
    </dgm:pt>
    <dgm:pt modelId="{B477BB01-CB87-471F-8914-07A653EA099E}" type="pres">
      <dgm:prSet presAssocID="{32768A04-A6D5-4D7F-BA26-FC17D54627FB}" presName="compNode" presStyleCnt="0"/>
      <dgm:spPr/>
    </dgm:pt>
    <dgm:pt modelId="{C4954CDB-F9FE-440E-9D2C-C5375F5F460B}" type="pres">
      <dgm:prSet presAssocID="{32768A04-A6D5-4D7F-BA26-FC17D54627FB}" presName="bgRect" presStyleLbl="bgShp" presStyleIdx="3" presStyleCnt="5"/>
      <dgm:spPr/>
    </dgm:pt>
    <dgm:pt modelId="{FA25E564-694D-437E-9ADA-11F52199176D}" type="pres">
      <dgm:prSet presAssocID="{32768A04-A6D5-4D7F-BA26-FC17D54627FB}"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Lightbulb and gear avec un remplissage uni"/>
        </a:ext>
      </dgm:extLst>
    </dgm:pt>
    <dgm:pt modelId="{1443ECF8-F67A-4400-8B79-669790CB190B}" type="pres">
      <dgm:prSet presAssocID="{32768A04-A6D5-4D7F-BA26-FC17D54627FB}" presName="spaceRect" presStyleCnt="0"/>
      <dgm:spPr/>
    </dgm:pt>
    <dgm:pt modelId="{478CCA81-DAD5-49C0-86C1-657CCA086DC4}" type="pres">
      <dgm:prSet presAssocID="{32768A04-A6D5-4D7F-BA26-FC17D54627FB}" presName="parTx" presStyleLbl="revTx" presStyleIdx="3" presStyleCnt="5">
        <dgm:presLayoutVars>
          <dgm:chMax val="0"/>
          <dgm:chPref val="0"/>
        </dgm:presLayoutVars>
      </dgm:prSet>
      <dgm:spPr/>
    </dgm:pt>
    <dgm:pt modelId="{28A51FD1-DAC5-4527-A79F-08686EAA2F26}" type="pres">
      <dgm:prSet presAssocID="{62503D74-CFA3-4565-BE1C-689ED4AF3162}" presName="sibTrans" presStyleCnt="0"/>
      <dgm:spPr/>
    </dgm:pt>
    <dgm:pt modelId="{D68D01C3-4596-4499-B364-4EEF05C02734}" type="pres">
      <dgm:prSet presAssocID="{BB67DAB4-E0B8-4CB4-A21C-18BD041E962E}" presName="compNode" presStyleCnt="0"/>
      <dgm:spPr/>
    </dgm:pt>
    <dgm:pt modelId="{892F2174-C9E1-4C58-8107-B1649B510F77}" type="pres">
      <dgm:prSet presAssocID="{BB67DAB4-E0B8-4CB4-A21C-18BD041E962E}" presName="bgRect" presStyleLbl="bgShp" presStyleIdx="4" presStyleCnt="5"/>
      <dgm:spPr/>
    </dgm:pt>
    <dgm:pt modelId="{B9FBA930-9BB8-4A88-998A-62AB93B5BC1E}" type="pres">
      <dgm:prSet presAssocID="{BB67DAB4-E0B8-4CB4-A21C-18BD041E962E}"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heckmark contour"/>
        </a:ext>
      </dgm:extLst>
    </dgm:pt>
    <dgm:pt modelId="{92851FC4-99F9-4E26-893A-9623E93B1401}" type="pres">
      <dgm:prSet presAssocID="{BB67DAB4-E0B8-4CB4-A21C-18BD041E962E}" presName="spaceRect" presStyleCnt="0"/>
      <dgm:spPr/>
    </dgm:pt>
    <dgm:pt modelId="{86DE9107-656F-48DB-9E37-250A03E67F3D}" type="pres">
      <dgm:prSet presAssocID="{BB67DAB4-E0B8-4CB4-A21C-18BD041E962E}" presName="parTx" presStyleLbl="revTx" presStyleIdx="4" presStyleCnt="5">
        <dgm:presLayoutVars>
          <dgm:chMax val="0"/>
          <dgm:chPref val="0"/>
        </dgm:presLayoutVars>
      </dgm:prSet>
      <dgm:spPr/>
    </dgm:pt>
  </dgm:ptLst>
  <dgm:cxnLst>
    <dgm:cxn modelId="{8D439B32-2B06-41A8-ABC1-054D7CA71DE4}" type="presOf" srcId="{98CA3F21-EE90-40A1-8028-75C42B380F74}" destId="{1808837B-48A6-4AFB-A754-DD183E615455}" srcOrd="0" destOrd="0" presId="urn:microsoft.com/office/officeart/2018/2/layout/IconVerticalSolidList"/>
    <dgm:cxn modelId="{F1E48F52-0780-4264-B08D-E9050A04637F}" srcId="{F9E4051D-5280-4212-A10F-EC2D30B1F652}" destId="{83FF150F-7FEC-49E1-815A-895B23081C7A}" srcOrd="0" destOrd="0" parTransId="{1378816F-CF9D-4546-B16B-0A23BB777EE5}" sibTransId="{4968931D-FDD2-498C-B690-0CC558AA9760}"/>
    <dgm:cxn modelId="{1446B675-73A4-41B9-B24B-C571B54B5E14}" type="presOf" srcId="{091BBB74-EC24-445A-8EAA-3B7E83A987E1}" destId="{5292A9C9-CB38-4618-9986-3E4662267F78}" srcOrd="0" destOrd="0" presId="urn:microsoft.com/office/officeart/2018/2/layout/IconVerticalSolidList"/>
    <dgm:cxn modelId="{87915095-674F-43C6-85B7-BFDD8D7EC798}" srcId="{F9E4051D-5280-4212-A10F-EC2D30B1F652}" destId="{091BBB74-EC24-445A-8EAA-3B7E83A987E1}" srcOrd="1" destOrd="0" parTransId="{1E9CA808-B073-4344-B809-E28213680928}" sibTransId="{8DEA58B0-0D0F-47D6-86D6-DFFA8AA74889}"/>
    <dgm:cxn modelId="{8FE6E697-EE64-4585-A216-2661FF59A00B}" type="presOf" srcId="{BB67DAB4-E0B8-4CB4-A21C-18BD041E962E}" destId="{86DE9107-656F-48DB-9E37-250A03E67F3D}" srcOrd="0" destOrd="0" presId="urn:microsoft.com/office/officeart/2018/2/layout/IconVerticalSolidList"/>
    <dgm:cxn modelId="{53964E9F-C6F0-4C4D-BEFB-D388288198DF}" type="presOf" srcId="{F9E4051D-5280-4212-A10F-EC2D30B1F652}" destId="{B36338E1-D1F5-493A-BD6F-AAC2F979FF00}" srcOrd="0" destOrd="0" presId="urn:microsoft.com/office/officeart/2018/2/layout/IconVerticalSolidList"/>
    <dgm:cxn modelId="{83C2FEA3-C8B5-412D-A451-419214961F34}" srcId="{F9E4051D-5280-4212-A10F-EC2D30B1F652}" destId="{98CA3F21-EE90-40A1-8028-75C42B380F74}" srcOrd="2" destOrd="0" parTransId="{4AADE4A0-030A-481B-A2D4-5FD91EC9165F}" sibTransId="{23C97E5B-AAC3-4F14-BA39-852C1737A3EA}"/>
    <dgm:cxn modelId="{48D68AAC-6961-4652-BB98-BED96AB61BB3}" type="presOf" srcId="{83FF150F-7FEC-49E1-815A-895B23081C7A}" destId="{7A5C886C-C80B-494D-A4CE-F0ADD0C2E95D}" srcOrd="0" destOrd="0" presId="urn:microsoft.com/office/officeart/2018/2/layout/IconVerticalSolidList"/>
    <dgm:cxn modelId="{30244FBB-2407-4D71-9886-6BC1AC5FB822}" type="presOf" srcId="{32768A04-A6D5-4D7F-BA26-FC17D54627FB}" destId="{478CCA81-DAD5-49C0-86C1-657CCA086DC4}" srcOrd="0" destOrd="0" presId="urn:microsoft.com/office/officeart/2018/2/layout/IconVerticalSolidList"/>
    <dgm:cxn modelId="{6C3910C0-582B-48F5-8554-6B40DE5C2294}" srcId="{F9E4051D-5280-4212-A10F-EC2D30B1F652}" destId="{32768A04-A6D5-4D7F-BA26-FC17D54627FB}" srcOrd="3" destOrd="0" parTransId="{EB673896-E2E5-454D-85F7-E7D53690809B}" sibTransId="{62503D74-CFA3-4565-BE1C-689ED4AF3162}"/>
    <dgm:cxn modelId="{92DB62F7-421F-4633-9858-12D707704680}" srcId="{F9E4051D-5280-4212-A10F-EC2D30B1F652}" destId="{BB67DAB4-E0B8-4CB4-A21C-18BD041E962E}" srcOrd="4" destOrd="0" parTransId="{1849F47F-D443-4622-ACB8-7B81FC3C3678}" sibTransId="{FEC54EA9-CBB3-44B7-B410-3211302B009F}"/>
    <dgm:cxn modelId="{76D6B4D1-DF9A-435E-B1F4-73E08730336B}" type="presParOf" srcId="{B36338E1-D1F5-493A-BD6F-AAC2F979FF00}" destId="{87E94AE2-F4B7-459B-A42E-51BB8E53A1E8}" srcOrd="0" destOrd="0" presId="urn:microsoft.com/office/officeart/2018/2/layout/IconVerticalSolidList"/>
    <dgm:cxn modelId="{32E6A2D5-94CD-4EC5-9BBF-9CDEDB9AD7A9}" type="presParOf" srcId="{87E94AE2-F4B7-459B-A42E-51BB8E53A1E8}" destId="{C3E9FCDF-51BB-44D5-B40E-C6E2A16734D6}" srcOrd="0" destOrd="0" presId="urn:microsoft.com/office/officeart/2018/2/layout/IconVerticalSolidList"/>
    <dgm:cxn modelId="{179A8564-C23C-4CAE-BFAF-21995C270002}" type="presParOf" srcId="{87E94AE2-F4B7-459B-A42E-51BB8E53A1E8}" destId="{A8116F58-AE82-41C2-8AAB-856EF75E62A2}" srcOrd="1" destOrd="0" presId="urn:microsoft.com/office/officeart/2018/2/layout/IconVerticalSolidList"/>
    <dgm:cxn modelId="{25F26702-30C2-4F4E-8AC5-A2AC2FBC9CD6}" type="presParOf" srcId="{87E94AE2-F4B7-459B-A42E-51BB8E53A1E8}" destId="{127617D5-F990-4CDE-824A-66367F7E0837}" srcOrd="2" destOrd="0" presId="urn:microsoft.com/office/officeart/2018/2/layout/IconVerticalSolidList"/>
    <dgm:cxn modelId="{59BDA9B2-7334-413E-B065-40CF58B35E3F}" type="presParOf" srcId="{87E94AE2-F4B7-459B-A42E-51BB8E53A1E8}" destId="{7A5C886C-C80B-494D-A4CE-F0ADD0C2E95D}" srcOrd="3" destOrd="0" presId="urn:microsoft.com/office/officeart/2018/2/layout/IconVerticalSolidList"/>
    <dgm:cxn modelId="{5532494A-C881-4DB1-A2A6-A0036CB4D352}" type="presParOf" srcId="{B36338E1-D1F5-493A-BD6F-AAC2F979FF00}" destId="{1524C0B9-3F65-428F-A71A-AA4AE13E545F}" srcOrd="1" destOrd="0" presId="urn:microsoft.com/office/officeart/2018/2/layout/IconVerticalSolidList"/>
    <dgm:cxn modelId="{DE3497DC-EBA1-4A3C-971D-0D5115E8C38C}" type="presParOf" srcId="{B36338E1-D1F5-493A-BD6F-AAC2F979FF00}" destId="{08A5FF33-006B-497A-9EE1-C73CE8607FE6}" srcOrd="2" destOrd="0" presId="urn:microsoft.com/office/officeart/2018/2/layout/IconVerticalSolidList"/>
    <dgm:cxn modelId="{2E24956A-2484-4D06-B61A-CC00E0D895A6}" type="presParOf" srcId="{08A5FF33-006B-497A-9EE1-C73CE8607FE6}" destId="{BF92169B-19B8-45D4-BB4B-7B451C532428}" srcOrd="0" destOrd="0" presId="urn:microsoft.com/office/officeart/2018/2/layout/IconVerticalSolidList"/>
    <dgm:cxn modelId="{F0F5B4DB-111D-4ED4-BB48-0C17F496519A}" type="presParOf" srcId="{08A5FF33-006B-497A-9EE1-C73CE8607FE6}" destId="{23CB25F0-2AA1-48A1-AD1A-6D8CC18A8902}" srcOrd="1" destOrd="0" presId="urn:microsoft.com/office/officeart/2018/2/layout/IconVerticalSolidList"/>
    <dgm:cxn modelId="{331C3491-6BC3-475D-949E-569B3C4505CD}" type="presParOf" srcId="{08A5FF33-006B-497A-9EE1-C73CE8607FE6}" destId="{F9C8DC56-E394-4436-890A-DEFFCB9FA338}" srcOrd="2" destOrd="0" presId="urn:microsoft.com/office/officeart/2018/2/layout/IconVerticalSolidList"/>
    <dgm:cxn modelId="{BCD47E4F-8D60-4521-88EF-ACDB3D5B26D4}" type="presParOf" srcId="{08A5FF33-006B-497A-9EE1-C73CE8607FE6}" destId="{5292A9C9-CB38-4618-9986-3E4662267F78}" srcOrd="3" destOrd="0" presId="urn:microsoft.com/office/officeart/2018/2/layout/IconVerticalSolidList"/>
    <dgm:cxn modelId="{C106DAC2-F73D-4580-8163-5F396F58E9CB}" type="presParOf" srcId="{B36338E1-D1F5-493A-BD6F-AAC2F979FF00}" destId="{F946A925-017B-4FDB-9C52-07629F2D942D}" srcOrd="3" destOrd="0" presId="urn:microsoft.com/office/officeart/2018/2/layout/IconVerticalSolidList"/>
    <dgm:cxn modelId="{AEA8403B-77F3-4644-9FC2-8028D953C6DC}" type="presParOf" srcId="{B36338E1-D1F5-493A-BD6F-AAC2F979FF00}" destId="{AB30E611-3DDB-4302-905F-84556DE3409A}" srcOrd="4" destOrd="0" presId="urn:microsoft.com/office/officeart/2018/2/layout/IconVerticalSolidList"/>
    <dgm:cxn modelId="{FBBD95DF-C30F-4B64-B3B3-679AA5445ACB}" type="presParOf" srcId="{AB30E611-3DDB-4302-905F-84556DE3409A}" destId="{F5E44163-D568-4528-A4B6-74B48509AD36}" srcOrd="0" destOrd="0" presId="urn:microsoft.com/office/officeart/2018/2/layout/IconVerticalSolidList"/>
    <dgm:cxn modelId="{F20BB6D5-18AC-4571-B00A-52332F035648}" type="presParOf" srcId="{AB30E611-3DDB-4302-905F-84556DE3409A}" destId="{557867AD-A1A7-4C3D-87B8-769DAFFA9002}" srcOrd="1" destOrd="0" presId="urn:microsoft.com/office/officeart/2018/2/layout/IconVerticalSolidList"/>
    <dgm:cxn modelId="{8261A19E-E469-47EF-8FE2-87900CD996B7}" type="presParOf" srcId="{AB30E611-3DDB-4302-905F-84556DE3409A}" destId="{22266D12-572D-420A-AB12-F4AAD6137764}" srcOrd="2" destOrd="0" presId="urn:microsoft.com/office/officeart/2018/2/layout/IconVerticalSolidList"/>
    <dgm:cxn modelId="{EBC19D8D-25B1-4A5E-AEF2-2EF7A86C2959}" type="presParOf" srcId="{AB30E611-3DDB-4302-905F-84556DE3409A}" destId="{1808837B-48A6-4AFB-A754-DD183E615455}" srcOrd="3" destOrd="0" presId="urn:microsoft.com/office/officeart/2018/2/layout/IconVerticalSolidList"/>
    <dgm:cxn modelId="{1927EDD0-F282-4EF0-886E-E42A6D9679CC}" type="presParOf" srcId="{B36338E1-D1F5-493A-BD6F-AAC2F979FF00}" destId="{66875D41-3E30-4B80-BC8A-33E2935F44D2}" srcOrd="5" destOrd="0" presId="urn:microsoft.com/office/officeart/2018/2/layout/IconVerticalSolidList"/>
    <dgm:cxn modelId="{6EFEFE85-BA12-408F-B6F8-4EAF9D2C2F81}" type="presParOf" srcId="{B36338E1-D1F5-493A-BD6F-AAC2F979FF00}" destId="{B477BB01-CB87-471F-8914-07A653EA099E}" srcOrd="6" destOrd="0" presId="urn:microsoft.com/office/officeart/2018/2/layout/IconVerticalSolidList"/>
    <dgm:cxn modelId="{8F410599-4E7B-4B63-9644-6624F8BBF2E9}" type="presParOf" srcId="{B477BB01-CB87-471F-8914-07A653EA099E}" destId="{C4954CDB-F9FE-440E-9D2C-C5375F5F460B}" srcOrd="0" destOrd="0" presId="urn:microsoft.com/office/officeart/2018/2/layout/IconVerticalSolidList"/>
    <dgm:cxn modelId="{F97D11B7-66BF-41C8-B2BE-B618D5F99D69}" type="presParOf" srcId="{B477BB01-CB87-471F-8914-07A653EA099E}" destId="{FA25E564-694D-437E-9ADA-11F52199176D}" srcOrd="1" destOrd="0" presId="urn:microsoft.com/office/officeart/2018/2/layout/IconVerticalSolidList"/>
    <dgm:cxn modelId="{2AEF3B5D-42C1-4AE6-8A15-F88D600EDF60}" type="presParOf" srcId="{B477BB01-CB87-471F-8914-07A653EA099E}" destId="{1443ECF8-F67A-4400-8B79-669790CB190B}" srcOrd="2" destOrd="0" presId="urn:microsoft.com/office/officeart/2018/2/layout/IconVerticalSolidList"/>
    <dgm:cxn modelId="{95496D3B-E8D0-4FD5-BB56-D3921D69AA15}" type="presParOf" srcId="{B477BB01-CB87-471F-8914-07A653EA099E}" destId="{478CCA81-DAD5-49C0-86C1-657CCA086DC4}" srcOrd="3" destOrd="0" presId="urn:microsoft.com/office/officeart/2018/2/layout/IconVerticalSolidList"/>
    <dgm:cxn modelId="{3BC067E2-F876-4C96-9E45-8DE6D8941862}" type="presParOf" srcId="{B36338E1-D1F5-493A-BD6F-AAC2F979FF00}" destId="{28A51FD1-DAC5-4527-A79F-08686EAA2F26}" srcOrd="7" destOrd="0" presId="urn:microsoft.com/office/officeart/2018/2/layout/IconVerticalSolidList"/>
    <dgm:cxn modelId="{676CC2BF-02DC-4486-BBE9-94306058D8D0}" type="presParOf" srcId="{B36338E1-D1F5-493A-BD6F-AAC2F979FF00}" destId="{D68D01C3-4596-4499-B364-4EEF05C02734}" srcOrd="8" destOrd="0" presId="urn:microsoft.com/office/officeart/2018/2/layout/IconVerticalSolidList"/>
    <dgm:cxn modelId="{D2D3BE67-58A6-4124-A087-F0435F94CC9C}" type="presParOf" srcId="{D68D01C3-4596-4499-B364-4EEF05C02734}" destId="{892F2174-C9E1-4C58-8107-B1649B510F77}" srcOrd="0" destOrd="0" presId="urn:microsoft.com/office/officeart/2018/2/layout/IconVerticalSolidList"/>
    <dgm:cxn modelId="{B83D6DE7-9993-4456-9EA3-122882FE0B3A}" type="presParOf" srcId="{D68D01C3-4596-4499-B364-4EEF05C02734}" destId="{B9FBA930-9BB8-4A88-998A-62AB93B5BC1E}" srcOrd="1" destOrd="0" presId="urn:microsoft.com/office/officeart/2018/2/layout/IconVerticalSolidList"/>
    <dgm:cxn modelId="{94D00C96-4D19-4FA9-97AB-7E538FEC871D}" type="presParOf" srcId="{D68D01C3-4596-4499-B364-4EEF05C02734}" destId="{92851FC4-99F9-4E26-893A-9623E93B1401}" srcOrd="2" destOrd="0" presId="urn:microsoft.com/office/officeart/2018/2/layout/IconVerticalSolidList"/>
    <dgm:cxn modelId="{7972A448-73E0-42BD-9013-AC04EC49226C}" type="presParOf" srcId="{D68D01C3-4596-4499-B364-4EEF05C02734}" destId="{86DE9107-656F-48DB-9E37-250A03E67F3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3DE730-F8A6-4C1B-A2C9-4CA5329A2181}" type="doc">
      <dgm:prSet loTypeId="urn:microsoft.com/office/officeart/2008/layout/PictureStrips" loCatId="picture" qsTypeId="urn:microsoft.com/office/officeart/2005/8/quickstyle/simple1" qsCatId="simple" csTypeId="urn:microsoft.com/office/officeart/2005/8/colors/accent6_4" csCatId="accent6" phldr="1"/>
      <dgm:spPr/>
      <dgm:t>
        <a:bodyPr/>
        <a:lstStyle/>
        <a:p>
          <a:endParaRPr lang="fr-CA"/>
        </a:p>
      </dgm:t>
    </dgm:pt>
    <dgm:pt modelId="{FCA899BA-B71C-4586-9305-D4BE43158FBE}">
      <dgm:prSet phldrT="[Texte]" phldr="0" custT="1"/>
      <dgm:spPr/>
      <dgm:t>
        <a:bodyPr/>
        <a:lstStyle/>
        <a:p>
          <a:r>
            <a:rPr lang="fr-CA" sz="5700" b="1" dirty="0">
              <a:latin typeface="Aptos Display" panose="020B0004020202020204" pitchFamily="34" charset="0"/>
            </a:rPr>
            <a:t>Mise en contexte</a:t>
          </a:r>
        </a:p>
      </dgm:t>
    </dgm:pt>
    <dgm:pt modelId="{3F341F7B-9467-4908-A01F-6CC095027EF1}" type="parTrans" cxnId="{CCBCB6E3-DE76-496D-BD88-5F4EFCB5177A}">
      <dgm:prSet/>
      <dgm:spPr/>
      <dgm:t>
        <a:bodyPr/>
        <a:lstStyle/>
        <a:p>
          <a:endParaRPr lang="fr-CA"/>
        </a:p>
      </dgm:t>
    </dgm:pt>
    <dgm:pt modelId="{245DC1B6-77C9-4741-87B1-397137A51907}" type="sibTrans" cxnId="{CCBCB6E3-DE76-496D-BD88-5F4EFCB5177A}">
      <dgm:prSet/>
      <dgm:spPr/>
      <dgm:t>
        <a:bodyPr/>
        <a:lstStyle/>
        <a:p>
          <a:endParaRPr lang="fr-CA"/>
        </a:p>
      </dgm:t>
    </dgm:pt>
    <dgm:pt modelId="{E907EEE9-55ED-4909-AC83-77936947FDCD}" type="pres">
      <dgm:prSet presAssocID="{413DE730-F8A6-4C1B-A2C9-4CA5329A2181}" presName="Name0" presStyleCnt="0">
        <dgm:presLayoutVars>
          <dgm:dir/>
          <dgm:resizeHandles val="exact"/>
        </dgm:presLayoutVars>
      </dgm:prSet>
      <dgm:spPr/>
    </dgm:pt>
    <dgm:pt modelId="{6C5C134F-E177-446A-862E-54A847B37023}" type="pres">
      <dgm:prSet presAssocID="{FCA899BA-B71C-4586-9305-D4BE43158FBE}" presName="composite" presStyleCnt="0"/>
      <dgm:spPr/>
    </dgm:pt>
    <dgm:pt modelId="{03C4C56D-B55D-4868-A8EA-BBF566CEC0D5}" type="pres">
      <dgm:prSet presAssocID="{FCA899BA-B71C-4586-9305-D4BE43158FBE}" presName="rect1" presStyleLbl="trAlignAcc1" presStyleIdx="0" presStyleCnt="1">
        <dgm:presLayoutVars>
          <dgm:bulletEnabled val="1"/>
        </dgm:presLayoutVars>
      </dgm:prSet>
      <dgm:spPr/>
    </dgm:pt>
    <dgm:pt modelId="{F09EE001-13EA-4AA4-8569-2F0212E19CA5}" type="pres">
      <dgm:prSet presAssocID="{FCA899BA-B71C-4586-9305-D4BE43158FBE}" presName="rect2" presStyleLbl="fgImgPlace1" presStyleIdx="0" presStyleCnt="1" custLinFactNeighborY="-1190"/>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Marker avec un remplissage uni"/>
        </a:ext>
      </dgm:extLst>
    </dgm:pt>
  </dgm:ptLst>
  <dgm:cxnLst>
    <dgm:cxn modelId="{72E85414-C584-42CD-9D9C-3F292EC456D4}" type="presOf" srcId="{413DE730-F8A6-4C1B-A2C9-4CA5329A2181}" destId="{E907EEE9-55ED-4909-AC83-77936947FDCD}" srcOrd="0" destOrd="0" presId="urn:microsoft.com/office/officeart/2008/layout/PictureStrips"/>
    <dgm:cxn modelId="{CCBCB6E3-DE76-496D-BD88-5F4EFCB5177A}" srcId="{413DE730-F8A6-4C1B-A2C9-4CA5329A2181}" destId="{FCA899BA-B71C-4586-9305-D4BE43158FBE}" srcOrd="0" destOrd="0" parTransId="{3F341F7B-9467-4908-A01F-6CC095027EF1}" sibTransId="{245DC1B6-77C9-4741-87B1-397137A51907}"/>
    <dgm:cxn modelId="{544067FD-6808-4866-A7B9-5CB576C7B1A3}" type="presOf" srcId="{FCA899BA-B71C-4586-9305-D4BE43158FBE}" destId="{03C4C56D-B55D-4868-A8EA-BBF566CEC0D5}" srcOrd="0" destOrd="0" presId="urn:microsoft.com/office/officeart/2008/layout/PictureStrips"/>
    <dgm:cxn modelId="{322B39DE-DE0B-48FF-8F26-D5AB1D2CEC87}" type="presParOf" srcId="{E907EEE9-55ED-4909-AC83-77936947FDCD}" destId="{6C5C134F-E177-446A-862E-54A847B37023}" srcOrd="0" destOrd="0" presId="urn:microsoft.com/office/officeart/2008/layout/PictureStrips"/>
    <dgm:cxn modelId="{0483CA82-32A1-4791-9695-05A4F0DC6C4B}" type="presParOf" srcId="{6C5C134F-E177-446A-862E-54A847B37023}" destId="{03C4C56D-B55D-4868-A8EA-BBF566CEC0D5}" srcOrd="0" destOrd="0" presId="urn:microsoft.com/office/officeart/2008/layout/PictureStrips"/>
    <dgm:cxn modelId="{79ED3FE9-F2FB-4BEE-85DF-1BAEDB7CDCD3}" type="presParOf" srcId="{6C5C134F-E177-446A-862E-54A847B37023}" destId="{F09EE001-13EA-4AA4-8569-2F0212E19CA5}"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3DE730-F8A6-4C1B-A2C9-4CA5329A2181}" type="doc">
      <dgm:prSet loTypeId="urn:microsoft.com/office/officeart/2008/layout/PictureStrips" loCatId="picture" qsTypeId="urn:microsoft.com/office/officeart/2005/8/quickstyle/simple1" qsCatId="simple" csTypeId="urn:microsoft.com/office/officeart/2005/8/colors/accent6_4" csCatId="accent6" phldr="1"/>
      <dgm:spPr/>
      <dgm:t>
        <a:bodyPr/>
        <a:lstStyle/>
        <a:p>
          <a:endParaRPr lang="fr-CA"/>
        </a:p>
      </dgm:t>
    </dgm:pt>
    <dgm:pt modelId="{FCA899BA-B71C-4586-9305-D4BE43158FBE}">
      <dgm:prSet phldrT="[Texte]" phldr="0"/>
      <dgm:spPr/>
      <dgm:t>
        <a:bodyPr/>
        <a:lstStyle/>
        <a:p>
          <a:r>
            <a:rPr lang="fr-CA" b="1" dirty="0">
              <a:latin typeface="Aptos Display" panose="020B0004020202020204" pitchFamily="34" charset="0"/>
            </a:rPr>
            <a:t>Préparation de la demande d’activités</a:t>
          </a:r>
        </a:p>
      </dgm:t>
    </dgm:pt>
    <dgm:pt modelId="{3F341F7B-9467-4908-A01F-6CC095027EF1}" type="parTrans" cxnId="{CCBCB6E3-DE76-496D-BD88-5F4EFCB5177A}">
      <dgm:prSet/>
      <dgm:spPr/>
      <dgm:t>
        <a:bodyPr/>
        <a:lstStyle/>
        <a:p>
          <a:endParaRPr lang="fr-CA"/>
        </a:p>
      </dgm:t>
    </dgm:pt>
    <dgm:pt modelId="{245DC1B6-77C9-4741-87B1-397137A51907}" type="sibTrans" cxnId="{CCBCB6E3-DE76-496D-BD88-5F4EFCB5177A}">
      <dgm:prSet/>
      <dgm:spPr/>
      <dgm:t>
        <a:bodyPr/>
        <a:lstStyle/>
        <a:p>
          <a:endParaRPr lang="fr-CA"/>
        </a:p>
      </dgm:t>
    </dgm:pt>
    <dgm:pt modelId="{E907EEE9-55ED-4909-AC83-77936947FDCD}" type="pres">
      <dgm:prSet presAssocID="{413DE730-F8A6-4C1B-A2C9-4CA5329A2181}" presName="Name0" presStyleCnt="0">
        <dgm:presLayoutVars>
          <dgm:dir/>
          <dgm:resizeHandles val="exact"/>
        </dgm:presLayoutVars>
      </dgm:prSet>
      <dgm:spPr/>
    </dgm:pt>
    <dgm:pt modelId="{6C5C134F-E177-446A-862E-54A847B37023}" type="pres">
      <dgm:prSet presAssocID="{FCA899BA-B71C-4586-9305-D4BE43158FBE}" presName="composite" presStyleCnt="0"/>
      <dgm:spPr/>
    </dgm:pt>
    <dgm:pt modelId="{03C4C56D-B55D-4868-A8EA-BBF566CEC0D5}" type="pres">
      <dgm:prSet presAssocID="{FCA899BA-B71C-4586-9305-D4BE43158FBE}" presName="rect1" presStyleLbl="trAlignAcc1" presStyleIdx="0" presStyleCnt="1">
        <dgm:presLayoutVars>
          <dgm:bulletEnabled val="1"/>
        </dgm:presLayoutVars>
      </dgm:prSet>
      <dgm:spPr/>
    </dgm:pt>
    <dgm:pt modelId="{F09EE001-13EA-4AA4-8569-2F0212E19CA5}" type="pres">
      <dgm:prSet presAssocID="{FCA899BA-B71C-4586-9305-D4BE43158FBE}" presName="rect2" presStyleLbl="fgImgPlace1" presStyleIdx="0" presStyleCnt="1" custLinFactNeighborY="-1190"/>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CheckList avec un remplissage uni"/>
        </a:ext>
      </dgm:extLst>
    </dgm:pt>
  </dgm:ptLst>
  <dgm:cxnLst>
    <dgm:cxn modelId="{72E85414-C584-42CD-9D9C-3F292EC456D4}" type="presOf" srcId="{413DE730-F8A6-4C1B-A2C9-4CA5329A2181}" destId="{E907EEE9-55ED-4909-AC83-77936947FDCD}" srcOrd="0" destOrd="0" presId="urn:microsoft.com/office/officeart/2008/layout/PictureStrips"/>
    <dgm:cxn modelId="{CCBCB6E3-DE76-496D-BD88-5F4EFCB5177A}" srcId="{413DE730-F8A6-4C1B-A2C9-4CA5329A2181}" destId="{FCA899BA-B71C-4586-9305-D4BE43158FBE}" srcOrd="0" destOrd="0" parTransId="{3F341F7B-9467-4908-A01F-6CC095027EF1}" sibTransId="{245DC1B6-77C9-4741-87B1-397137A51907}"/>
    <dgm:cxn modelId="{544067FD-6808-4866-A7B9-5CB576C7B1A3}" type="presOf" srcId="{FCA899BA-B71C-4586-9305-D4BE43158FBE}" destId="{03C4C56D-B55D-4868-A8EA-BBF566CEC0D5}" srcOrd="0" destOrd="0" presId="urn:microsoft.com/office/officeart/2008/layout/PictureStrips"/>
    <dgm:cxn modelId="{322B39DE-DE0B-48FF-8F26-D5AB1D2CEC87}" type="presParOf" srcId="{E907EEE9-55ED-4909-AC83-77936947FDCD}" destId="{6C5C134F-E177-446A-862E-54A847B37023}" srcOrd="0" destOrd="0" presId="urn:microsoft.com/office/officeart/2008/layout/PictureStrips"/>
    <dgm:cxn modelId="{0483CA82-32A1-4791-9695-05A4F0DC6C4B}" type="presParOf" srcId="{6C5C134F-E177-446A-862E-54A847B37023}" destId="{03C4C56D-B55D-4868-A8EA-BBF566CEC0D5}" srcOrd="0" destOrd="0" presId="urn:microsoft.com/office/officeart/2008/layout/PictureStrips"/>
    <dgm:cxn modelId="{79ED3FE9-F2FB-4BEE-85DF-1BAEDB7CDCD3}" type="presParOf" srcId="{6C5C134F-E177-446A-862E-54A847B37023}" destId="{F09EE001-13EA-4AA4-8569-2F0212E19CA5}"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DCA2885-46E3-4348-B5F4-475CAE4542AA}" type="doc">
      <dgm:prSet loTypeId="urn:microsoft.com/office/officeart/2018/2/layout/IconVerticalSolidList" loCatId="icon" qsTypeId="urn:microsoft.com/office/officeart/2005/8/quickstyle/simple1#73" qsCatId="simple" csTypeId="urn:microsoft.com/office/officeart/2018/5/colors/Iconchunking_neutralbg_colorful1" csCatId="colorful" phldr="1"/>
      <dgm:spPr/>
      <dgm:t>
        <a:bodyPr/>
        <a:lstStyle/>
        <a:p>
          <a:endParaRPr lang="fr-CA"/>
        </a:p>
      </dgm:t>
    </dgm:pt>
    <dgm:pt modelId="{B88C32FA-2478-4779-8F68-A3BC5331D2C9}">
      <dgm:prSet phldrT="[Texte]" custT="1"/>
      <dgm:spPr/>
      <dgm:t>
        <a:bodyPr/>
        <a:lstStyle/>
        <a:p>
          <a:pPr>
            <a:lnSpc>
              <a:spcPct val="100000"/>
            </a:lnSpc>
          </a:pPr>
          <a:r>
            <a:rPr lang="fr-CA" sz="2200" noProof="0" dirty="0">
              <a:latin typeface="Aptos" panose="020B0004020202020204" pitchFamily="34" charset="0"/>
            </a:rPr>
            <a:t>Que la demande, bien que préparée en amont, reflète les besoins réels de façon à minimiser les modifications.</a:t>
          </a:r>
          <a:endParaRPr lang="fr-CA" sz="2200" b="1" noProof="0" dirty="0">
            <a:latin typeface="Aptos" panose="020B0004020202020204" pitchFamily="34" charset="0"/>
          </a:endParaRPr>
        </a:p>
      </dgm:t>
    </dgm:pt>
    <dgm:pt modelId="{8337DBC6-046A-4AB8-B993-4D9B6906C96D}" type="parTrans" cxnId="{DEDA7AD3-F4A5-498F-AAC7-ACB365D42896}">
      <dgm:prSet/>
      <dgm:spPr/>
      <dgm:t>
        <a:bodyPr/>
        <a:lstStyle/>
        <a:p>
          <a:endParaRPr lang="fr-CA"/>
        </a:p>
      </dgm:t>
    </dgm:pt>
    <dgm:pt modelId="{03FCC931-CF58-4DC8-816B-18331FE06F34}" type="sibTrans" cxnId="{DEDA7AD3-F4A5-498F-AAC7-ACB365D42896}">
      <dgm:prSet phldrT="1"/>
      <dgm:spPr/>
      <dgm:t>
        <a:bodyPr/>
        <a:lstStyle/>
        <a:p>
          <a:endParaRPr lang="fr-CA"/>
        </a:p>
      </dgm:t>
    </dgm:pt>
    <dgm:pt modelId="{B623A05C-2B93-443D-A51F-7D3607D6FBAF}">
      <dgm:prSet phldrT="[Texte]" custT="1"/>
      <dgm:spPr/>
      <dgm:t>
        <a:bodyPr/>
        <a:lstStyle/>
        <a:p>
          <a:pPr>
            <a:lnSpc>
              <a:spcPct val="100000"/>
            </a:lnSpc>
          </a:pPr>
          <a:r>
            <a:rPr lang="fr-CA" sz="2200" noProof="0" dirty="0">
              <a:latin typeface="Aptos" panose="020B0004020202020204" pitchFamily="34" charset="0"/>
            </a:rPr>
            <a:t>Que la majorité des activités soient planifiées à ce moment de façon qu’elles suivent le cours normal du processus de planification.</a:t>
          </a:r>
        </a:p>
      </dgm:t>
    </dgm:pt>
    <dgm:pt modelId="{77368FDC-851F-4CE8-AD67-280A038D46DD}" type="parTrans" cxnId="{7E7079AC-C46E-430D-B759-9B9C9112E22B}">
      <dgm:prSet/>
      <dgm:spPr/>
      <dgm:t>
        <a:bodyPr/>
        <a:lstStyle/>
        <a:p>
          <a:endParaRPr lang="fr-CA"/>
        </a:p>
      </dgm:t>
    </dgm:pt>
    <dgm:pt modelId="{69B97AE3-B2FA-469D-B839-A6A2C4761D11}" type="sibTrans" cxnId="{7E7079AC-C46E-430D-B759-9B9C9112E22B}">
      <dgm:prSet phldrT="2"/>
      <dgm:spPr/>
      <dgm:t>
        <a:bodyPr/>
        <a:lstStyle/>
        <a:p>
          <a:endParaRPr lang="fr-CA"/>
        </a:p>
      </dgm:t>
    </dgm:pt>
    <dgm:pt modelId="{98FEFE0B-5A7C-4A3B-A658-2AB18732283C}">
      <dgm:prSet phldrT="[Texte]" custT="1"/>
      <dgm:spPr/>
      <dgm:t>
        <a:bodyPr/>
        <a:lstStyle/>
        <a:p>
          <a:pPr>
            <a:lnSpc>
              <a:spcPct val="100000"/>
            </a:lnSpc>
          </a:pPr>
          <a:r>
            <a:rPr lang="fr-CA" sz="2200" noProof="0" dirty="0">
              <a:latin typeface="Aptos" panose="020B0004020202020204" pitchFamily="34" charset="0"/>
            </a:rPr>
            <a:t>Que l’offre de cours soit optimisée grâce à une planification minutieuse.</a:t>
          </a:r>
        </a:p>
      </dgm:t>
    </dgm:pt>
    <dgm:pt modelId="{7CC74D1F-D260-428B-BE02-192AED406EC3}" type="parTrans" cxnId="{13173468-3B48-4418-B6DD-CA654FF70728}">
      <dgm:prSet/>
      <dgm:spPr/>
      <dgm:t>
        <a:bodyPr/>
        <a:lstStyle/>
        <a:p>
          <a:endParaRPr lang="fr-CA"/>
        </a:p>
      </dgm:t>
    </dgm:pt>
    <dgm:pt modelId="{222AF768-6FA1-4B2C-B4BA-CFAED9028C6F}" type="sibTrans" cxnId="{13173468-3B48-4418-B6DD-CA654FF70728}">
      <dgm:prSet phldrT="3"/>
      <dgm:spPr/>
      <dgm:t>
        <a:bodyPr/>
        <a:lstStyle/>
        <a:p>
          <a:endParaRPr lang="fr-CA"/>
        </a:p>
      </dgm:t>
    </dgm:pt>
    <dgm:pt modelId="{964D9C44-B634-4532-B65A-458CFF7F4AEA}" type="pres">
      <dgm:prSet presAssocID="{9DCA2885-46E3-4348-B5F4-475CAE4542AA}" presName="root" presStyleCnt="0">
        <dgm:presLayoutVars>
          <dgm:dir/>
          <dgm:resizeHandles val="exact"/>
        </dgm:presLayoutVars>
      </dgm:prSet>
      <dgm:spPr/>
    </dgm:pt>
    <dgm:pt modelId="{8FE2AF3E-EA28-465A-9128-EA6263C1B28B}" type="pres">
      <dgm:prSet presAssocID="{B88C32FA-2478-4779-8F68-A3BC5331D2C9}" presName="compNode" presStyleCnt="0"/>
      <dgm:spPr/>
    </dgm:pt>
    <dgm:pt modelId="{0C0134F1-F52D-4B56-B563-A0685D8C8FFA}" type="pres">
      <dgm:prSet presAssocID="{B88C32FA-2478-4779-8F68-A3BC5331D2C9}" presName="bgRect" presStyleLbl="bgShp" presStyleIdx="0" presStyleCnt="3"/>
      <dgm:spPr/>
    </dgm:pt>
    <dgm:pt modelId="{91C0F9D3-A4A2-48A6-96A9-F19F3ED1D0E0}" type="pres">
      <dgm:prSet presAssocID="{B88C32FA-2478-4779-8F68-A3BC5331D2C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ux de travail"/>
        </a:ext>
      </dgm:extLst>
    </dgm:pt>
    <dgm:pt modelId="{9F4772C1-6205-4562-AE0E-66ED6850E537}" type="pres">
      <dgm:prSet presAssocID="{B88C32FA-2478-4779-8F68-A3BC5331D2C9}" presName="spaceRect" presStyleCnt="0"/>
      <dgm:spPr/>
    </dgm:pt>
    <dgm:pt modelId="{79C36D0D-20E8-42D1-9FFC-888B73663A11}" type="pres">
      <dgm:prSet presAssocID="{B88C32FA-2478-4779-8F68-A3BC5331D2C9}" presName="parTx" presStyleLbl="revTx" presStyleIdx="0" presStyleCnt="3">
        <dgm:presLayoutVars>
          <dgm:chMax val="0"/>
          <dgm:chPref val="0"/>
        </dgm:presLayoutVars>
      </dgm:prSet>
      <dgm:spPr/>
    </dgm:pt>
    <dgm:pt modelId="{6FCB4CA3-8107-4BBC-B441-5F982B1C6169}" type="pres">
      <dgm:prSet presAssocID="{03FCC931-CF58-4DC8-816B-18331FE06F34}" presName="sibTrans" presStyleCnt="0"/>
      <dgm:spPr/>
    </dgm:pt>
    <dgm:pt modelId="{2C7DD80A-1BC1-40C5-A813-32B0ED8F3D2A}" type="pres">
      <dgm:prSet presAssocID="{B623A05C-2B93-443D-A51F-7D3607D6FBAF}" presName="compNode" presStyleCnt="0"/>
      <dgm:spPr/>
    </dgm:pt>
    <dgm:pt modelId="{14138EFA-AC06-40B7-954C-5DF26DCEF685}" type="pres">
      <dgm:prSet presAssocID="{B623A05C-2B93-443D-A51F-7D3607D6FBAF}" presName="bgRect" presStyleLbl="bgShp" presStyleIdx="1" presStyleCnt="3"/>
      <dgm:spPr/>
    </dgm:pt>
    <dgm:pt modelId="{C6A4652A-3813-4932-B48B-BBCBE2409A71}" type="pres">
      <dgm:prSet presAssocID="{B623A05C-2B93-443D-A51F-7D3607D6FBAF}" presName="iconRect" presStyleLbl="node1" presStyleIdx="1" presStyleCnt="3"/>
      <dgm:spPr>
        <a:blipFill dpi="0"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oche"/>
        </a:ext>
      </dgm:extLst>
    </dgm:pt>
    <dgm:pt modelId="{290A5F2C-309F-4D26-97F9-80CC88EE0BFF}" type="pres">
      <dgm:prSet presAssocID="{B623A05C-2B93-443D-A51F-7D3607D6FBAF}" presName="spaceRect" presStyleCnt="0"/>
      <dgm:spPr/>
    </dgm:pt>
    <dgm:pt modelId="{7E1A03DC-94A9-482C-873D-376B16632C68}" type="pres">
      <dgm:prSet presAssocID="{B623A05C-2B93-443D-A51F-7D3607D6FBAF}" presName="parTx" presStyleLbl="revTx" presStyleIdx="1" presStyleCnt="3">
        <dgm:presLayoutVars>
          <dgm:chMax val="0"/>
          <dgm:chPref val="0"/>
        </dgm:presLayoutVars>
      </dgm:prSet>
      <dgm:spPr/>
    </dgm:pt>
    <dgm:pt modelId="{205AA15F-451A-4F6D-9BA2-011926B4FCE8}" type="pres">
      <dgm:prSet presAssocID="{69B97AE3-B2FA-469D-B839-A6A2C4761D11}" presName="sibTrans" presStyleCnt="0"/>
      <dgm:spPr/>
    </dgm:pt>
    <dgm:pt modelId="{2DA57192-4C5E-493F-A914-ADAE153C9FDE}" type="pres">
      <dgm:prSet presAssocID="{98FEFE0B-5A7C-4A3B-A658-2AB18732283C}" presName="compNode" presStyleCnt="0"/>
      <dgm:spPr/>
    </dgm:pt>
    <dgm:pt modelId="{11B44CB1-D773-4F61-AB7E-8B499B093FEA}" type="pres">
      <dgm:prSet presAssocID="{98FEFE0B-5A7C-4A3B-A658-2AB18732283C}" presName="bgRect" presStyleLbl="bgShp" presStyleIdx="2" presStyleCnt="3"/>
      <dgm:spPr/>
    </dgm:pt>
    <dgm:pt modelId="{15B2AA70-9E12-403F-915D-C6B8F0250E8F}" type="pres">
      <dgm:prSet presAssocID="{98FEFE0B-5A7C-4A3B-A658-2AB18732283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resentation with Checklist"/>
        </a:ext>
      </dgm:extLst>
    </dgm:pt>
    <dgm:pt modelId="{FC93F77A-5566-4879-AF88-40D4122B629C}" type="pres">
      <dgm:prSet presAssocID="{98FEFE0B-5A7C-4A3B-A658-2AB18732283C}" presName="spaceRect" presStyleCnt="0"/>
      <dgm:spPr/>
    </dgm:pt>
    <dgm:pt modelId="{B2117EFD-FDA8-4DA0-A86A-864C620CE317}" type="pres">
      <dgm:prSet presAssocID="{98FEFE0B-5A7C-4A3B-A658-2AB18732283C}" presName="parTx" presStyleLbl="revTx" presStyleIdx="2" presStyleCnt="3">
        <dgm:presLayoutVars>
          <dgm:chMax val="0"/>
          <dgm:chPref val="0"/>
        </dgm:presLayoutVars>
      </dgm:prSet>
      <dgm:spPr/>
    </dgm:pt>
  </dgm:ptLst>
  <dgm:cxnLst>
    <dgm:cxn modelId="{6025F215-77F7-4166-8887-F7A116E9EDFF}" type="presOf" srcId="{9DCA2885-46E3-4348-B5F4-475CAE4542AA}" destId="{964D9C44-B634-4532-B65A-458CFF7F4AEA}" srcOrd="0" destOrd="0" presId="urn:microsoft.com/office/officeart/2018/2/layout/IconVerticalSolidList"/>
    <dgm:cxn modelId="{13173468-3B48-4418-B6DD-CA654FF70728}" srcId="{9DCA2885-46E3-4348-B5F4-475CAE4542AA}" destId="{98FEFE0B-5A7C-4A3B-A658-2AB18732283C}" srcOrd="2" destOrd="0" parTransId="{7CC74D1F-D260-428B-BE02-192AED406EC3}" sibTransId="{222AF768-6FA1-4B2C-B4BA-CFAED9028C6F}"/>
    <dgm:cxn modelId="{1AE5166B-3B03-46E3-A891-5C1E838B566D}" type="presOf" srcId="{B623A05C-2B93-443D-A51F-7D3607D6FBAF}" destId="{7E1A03DC-94A9-482C-873D-376B16632C68}" srcOrd="0" destOrd="0" presId="urn:microsoft.com/office/officeart/2018/2/layout/IconVerticalSolidList"/>
    <dgm:cxn modelId="{7E7079AC-C46E-430D-B759-9B9C9112E22B}" srcId="{9DCA2885-46E3-4348-B5F4-475CAE4542AA}" destId="{B623A05C-2B93-443D-A51F-7D3607D6FBAF}" srcOrd="1" destOrd="0" parTransId="{77368FDC-851F-4CE8-AD67-280A038D46DD}" sibTransId="{69B97AE3-B2FA-469D-B839-A6A2C4761D11}"/>
    <dgm:cxn modelId="{DC3365B9-2AE6-4DE1-B697-A7163520A478}" type="presOf" srcId="{98FEFE0B-5A7C-4A3B-A658-2AB18732283C}" destId="{B2117EFD-FDA8-4DA0-A86A-864C620CE317}" srcOrd="0" destOrd="0" presId="urn:microsoft.com/office/officeart/2018/2/layout/IconVerticalSolidList"/>
    <dgm:cxn modelId="{B54140D1-8DC8-46EC-B144-C113B2E65741}" type="presOf" srcId="{B88C32FA-2478-4779-8F68-A3BC5331D2C9}" destId="{79C36D0D-20E8-42D1-9FFC-888B73663A11}" srcOrd="0" destOrd="0" presId="urn:microsoft.com/office/officeart/2018/2/layout/IconVerticalSolidList"/>
    <dgm:cxn modelId="{DEDA7AD3-F4A5-498F-AAC7-ACB365D42896}" srcId="{9DCA2885-46E3-4348-B5F4-475CAE4542AA}" destId="{B88C32FA-2478-4779-8F68-A3BC5331D2C9}" srcOrd="0" destOrd="0" parTransId="{8337DBC6-046A-4AB8-B993-4D9B6906C96D}" sibTransId="{03FCC931-CF58-4DC8-816B-18331FE06F34}"/>
    <dgm:cxn modelId="{F80194E1-C71C-4D46-9AB5-60BE4BD7457D}" type="presParOf" srcId="{964D9C44-B634-4532-B65A-458CFF7F4AEA}" destId="{8FE2AF3E-EA28-465A-9128-EA6263C1B28B}" srcOrd="0" destOrd="0" presId="urn:microsoft.com/office/officeart/2018/2/layout/IconVerticalSolidList"/>
    <dgm:cxn modelId="{666CDFEE-791D-4055-906A-9963A76665B8}" type="presParOf" srcId="{8FE2AF3E-EA28-465A-9128-EA6263C1B28B}" destId="{0C0134F1-F52D-4B56-B563-A0685D8C8FFA}" srcOrd="0" destOrd="0" presId="urn:microsoft.com/office/officeart/2018/2/layout/IconVerticalSolidList"/>
    <dgm:cxn modelId="{FFF9DE40-E340-405C-8B1F-B9D80A67D5CA}" type="presParOf" srcId="{8FE2AF3E-EA28-465A-9128-EA6263C1B28B}" destId="{91C0F9D3-A4A2-48A6-96A9-F19F3ED1D0E0}" srcOrd="1" destOrd="0" presId="urn:microsoft.com/office/officeart/2018/2/layout/IconVerticalSolidList"/>
    <dgm:cxn modelId="{30EAE192-27F7-441C-B855-A42C3DB183A3}" type="presParOf" srcId="{8FE2AF3E-EA28-465A-9128-EA6263C1B28B}" destId="{9F4772C1-6205-4562-AE0E-66ED6850E537}" srcOrd="2" destOrd="0" presId="urn:microsoft.com/office/officeart/2018/2/layout/IconVerticalSolidList"/>
    <dgm:cxn modelId="{CE0B6F01-95D0-4D11-AC8B-8C445B340C67}" type="presParOf" srcId="{8FE2AF3E-EA28-465A-9128-EA6263C1B28B}" destId="{79C36D0D-20E8-42D1-9FFC-888B73663A11}" srcOrd="3" destOrd="0" presId="urn:microsoft.com/office/officeart/2018/2/layout/IconVerticalSolidList"/>
    <dgm:cxn modelId="{74FBC44B-4A06-4C21-A452-AD504AC199F6}" type="presParOf" srcId="{964D9C44-B634-4532-B65A-458CFF7F4AEA}" destId="{6FCB4CA3-8107-4BBC-B441-5F982B1C6169}" srcOrd="1" destOrd="0" presId="urn:microsoft.com/office/officeart/2018/2/layout/IconVerticalSolidList"/>
    <dgm:cxn modelId="{C034D176-3FCE-496B-AD2E-2CD0C8DD96D1}" type="presParOf" srcId="{964D9C44-B634-4532-B65A-458CFF7F4AEA}" destId="{2C7DD80A-1BC1-40C5-A813-32B0ED8F3D2A}" srcOrd="2" destOrd="0" presId="urn:microsoft.com/office/officeart/2018/2/layout/IconVerticalSolidList"/>
    <dgm:cxn modelId="{75126A31-F3E4-4DA7-94C2-BC12E81CB3EE}" type="presParOf" srcId="{2C7DD80A-1BC1-40C5-A813-32B0ED8F3D2A}" destId="{14138EFA-AC06-40B7-954C-5DF26DCEF685}" srcOrd="0" destOrd="0" presId="urn:microsoft.com/office/officeart/2018/2/layout/IconVerticalSolidList"/>
    <dgm:cxn modelId="{8528C221-2A03-4F00-A483-E56CDF9EEA35}" type="presParOf" srcId="{2C7DD80A-1BC1-40C5-A813-32B0ED8F3D2A}" destId="{C6A4652A-3813-4932-B48B-BBCBE2409A71}" srcOrd="1" destOrd="0" presId="urn:microsoft.com/office/officeart/2018/2/layout/IconVerticalSolidList"/>
    <dgm:cxn modelId="{18E5D680-B7B7-4E30-B646-8A7F1C77D1F4}" type="presParOf" srcId="{2C7DD80A-1BC1-40C5-A813-32B0ED8F3D2A}" destId="{290A5F2C-309F-4D26-97F9-80CC88EE0BFF}" srcOrd="2" destOrd="0" presId="urn:microsoft.com/office/officeart/2018/2/layout/IconVerticalSolidList"/>
    <dgm:cxn modelId="{89A44A2B-CB9C-471F-A90E-CA7CC78EFB66}" type="presParOf" srcId="{2C7DD80A-1BC1-40C5-A813-32B0ED8F3D2A}" destId="{7E1A03DC-94A9-482C-873D-376B16632C68}" srcOrd="3" destOrd="0" presId="urn:microsoft.com/office/officeart/2018/2/layout/IconVerticalSolidList"/>
    <dgm:cxn modelId="{817F89FD-8A27-4A0A-B545-F4C51D2A54F4}" type="presParOf" srcId="{964D9C44-B634-4532-B65A-458CFF7F4AEA}" destId="{205AA15F-451A-4F6D-9BA2-011926B4FCE8}" srcOrd="3" destOrd="0" presId="urn:microsoft.com/office/officeart/2018/2/layout/IconVerticalSolidList"/>
    <dgm:cxn modelId="{A6B0834E-C529-4A39-83AB-E3DDA8B27CF1}" type="presParOf" srcId="{964D9C44-B634-4532-B65A-458CFF7F4AEA}" destId="{2DA57192-4C5E-493F-A914-ADAE153C9FDE}" srcOrd="4" destOrd="0" presId="urn:microsoft.com/office/officeart/2018/2/layout/IconVerticalSolidList"/>
    <dgm:cxn modelId="{5FF6982C-A268-4ED2-9BD9-3EED7B07C144}" type="presParOf" srcId="{2DA57192-4C5E-493F-A914-ADAE153C9FDE}" destId="{11B44CB1-D773-4F61-AB7E-8B499B093FEA}" srcOrd="0" destOrd="0" presId="urn:microsoft.com/office/officeart/2018/2/layout/IconVerticalSolidList"/>
    <dgm:cxn modelId="{078842B2-D66B-4ABE-B584-E561986C9602}" type="presParOf" srcId="{2DA57192-4C5E-493F-A914-ADAE153C9FDE}" destId="{15B2AA70-9E12-403F-915D-C6B8F0250E8F}" srcOrd="1" destOrd="0" presId="urn:microsoft.com/office/officeart/2018/2/layout/IconVerticalSolidList"/>
    <dgm:cxn modelId="{5388665D-7D78-41F8-B4B1-395FDEBE54EE}" type="presParOf" srcId="{2DA57192-4C5E-493F-A914-ADAE153C9FDE}" destId="{FC93F77A-5566-4879-AF88-40D4122B629C}" srcOrd="2" destOrd="0" presId="urn:microsoft.com/office/officeart/2018/2/layout/IconVerticalSolidList"/>
    <dgm:cxn modelId="{6E1B2754-9619-44BF-92BC-0ADA1CF7BDD7}" type="presParOf" srcId="{2DA57192-4C5E-493F-A914-ADAE153C9FDE}" destId="{B2117EFD-FDA8-4DA0-A86A-864C620CE317}"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3DE730-F8A6-4C1B-A2C9-4CA5329A2181}" type="doc">
      <dgm:prSet loTypeId="urn:microsoft.com/office/officeart/2008/layout/PictureStrips" loCatId="picture" qsTypeId="urn:microsoft.com/office/officeart/2005/8/quickstyle/simple1" qsCatId="simple" csTypeId="urn:microsoft.com/office/officeart/2005/8/colors/accent6_4" csCatId="accent6" phldr="1"/>
      <dgm:spPr/>
      <dgm:t>
        <a:bodyPr/>
        <a:lstStyle/>
        <a:p>
          <a:endParaRPr lang="fr-CA"/>
        </a:p>
      </dgm:t>
    </dgm:pt>
    <dgm:pt modelId="{FCA899BA-B71C-4586-9305-D4BE43158FBE}">
      <dgm:prSet phldrT="[Texte]" phldr="0"/>
      <dgm:spPr/>
      <dgm:t>
        <a:bodyPr/>
        <a:lstStyle/>
        <a:p>
          <a:r>
            <a:rPr lang="fr-CA" b="1" dirty="0">
              <a:solidFill>
                <a:schemeClr val="tx1"/>
              </a:solidFill>
              <a:latin typeface="Aptos Display" panose="020B0004020202020204" pitchFamily="34" charset="0"/>
            </a:rPr>
            <a:t>Saisie de la demande d’activités</a:t>
          </a:r>
        </a:p>
      </dgm:t>
    </dgm:pt>
    <dgm:pt modelId="{3F341F7B-9467-4908-A01F-6CC095027EF1}" type="parTrans" cxnId="{CCBCB6E3-DE76-496D-BD88-5F4EFCB5177A}">
      <dgm:prSet/>
      <dgm:spPr/>
      <dgm:t>
        <a:bodyPr/>
        <a:lstStyle/>
        <a:p>
          <a:endParaRPr lang="fr-CA"/>
        </a:p>
      </dgm:t>
    </dgm:pt>
    <dgm:pt modelId="{245DC1B6-77C9-4741-87B1-397137A51907}" type="sibTrans" cxnId="{CCBCB6E3-DE76-496D-BD88-5F4EFCB5177A}">
      <dgm:prSet/>
      <dgm:spPr/>
      <dgm:t>
        <a:bodyPr/>
        <a:lstStyle/>
        <a:p>
          <a:endParaRPr lang="fr-CA"/>
        </a:p>
      </dgm:t>
    </dgm:pt>
    <dgm:pt modelId="{E907EEE9-55ED-4909-AC83-77936947FDCD}" type="pres">
      <dgm:prSet presAssocID="{413DE730-F8A6-4C1B-A2C9-4CA5329A2181}" presName="Name0" presStyleCnt="0">
        <dgm:presLayoutVars>
          <dgm:dir/>
          <dgm:resizeHandles val="exact"/>
        </dgm:presLayoutVars>
      </dgm:prSet>
      <dgm:spPr/>
    </dgm:pt>
    <dgm:pt modelId="{6C5C134F-E177-446A-862E-54A847B37023}" type="pres">
      <dgm:prSet presAssocID="{FCA899BA-B71C-4586-9305-D4BE43158FBE}" presName="composite" presStyleCnt="0"/>
      <dgm:spPr/>
    </dgm:pt>
    <dgm:pt modelId="{03C4C56D-B55D-4868-A8EA-BBF566CEC0D5}" type="pres">
      <dgm:prSet presAssocID="{FCA899BA-B71C-4586-9305-D4BE43158FBE}" presName="rect1" presStyleLbl="trAlignAcc1" presStyleIdx="0" presStyleCnt="1">
        <dgm:presLayoutVars>
          <dgm:bulletEnabled val="1"/>
        </dgm:presLayoutVars>
      </dgm:prSet>
      <dgm:spPr/>
    </dgm:pt>
    <dgm:pt modelId="{F09EE001-13EA-4AA4-8569-2F0212E19CA5}" type="pres">
      <dgm:prSet presAssocID="{FCA899BA-B71C-4586-9305-D4BE43158FBE}" presName="rect2" presStyleLbl="fgImgPlace1" presStyleIdx="0" presStyleCnt="1" custLinFactNeighborY="-1190"/>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Monitor contour"/>
        </a:ext>
      </dgm:extLst>
    </dgm:pt>
  </dgm:ptLst>
  <dgm:cxnLst>
    <dgm:cxn modelId="{72E85414-C584-42CD-9D9C-3F292EC456D4}" type="presOf" srcId="{413DE730-F8A6-4C1B-A2C9-4CA5329A2181}" destId="{E907EEE9-55ED-4909-AC83-77936947FDCD}" srcOrd="0" destOrd="0" presId="urn:microsoft.com/office/officeart/2008/layout/PictureStrips"/>
    <dgm:cxn modelId="{CCBCB6E3-DE76-496D-BD88-5F4EFCB5177A}" srcId="{413DE730-F8A6-4C1B-A2C9-4CA5329A2181}" destId="{FCA899BA-B71C-4586-9305-D4BE43158FBE}" srcOrd="0" destOrd="0" parTransId="{3F341F7B-9467-4908-A01F-6CC095027EF1}" sibTransId="{245DC1B6-77C9-4741-87B1-397137A51907}"/>
    <dgm:cxn modelId="{544067FD-6808-4866-A7B9-5CB576C7B1A3}" type="presOf" srcId="{FCA899BA-B71C-4586-9305-D4BE43158FBE}" destId="{03C4C56D-B55D-4868-A8EA-BBF566CEC0D5}" srcOrd="0" destOrd="0" presId="urn:microsoft.com/office/officeart/2008/layout/PictureStrips"/>
    <dgm:cxn modelId="{322B39DE-DE0B-48FF-8F26-D5AB1D2CEC87}" type="presParOf" srcId="{E907EEE9-55ED-4909-AC83-77936947FDCD}" destId="{6C5C134F-E177-446A-862E-54A847B37023}" srcOrd="0" destOrd="0" presId="urn:microsoft.com/office/officeart/2008/layout/PictureStrips"/>
    <dgm:cxn modelId="{0483CA82-32A1-4791-9695-05A4F0DC6C4B}" type="presParOf" srcId="{6C5C134F-E177-446A-862E-54A847B37023}" destId="{03C4C56D-B55D-4868-A8EA-BBF566CEC0D5}" srcOrd="0" destOrd="0" presId="urn:microsoft.com/office/officeart/2008/layout/PictureStrips"/>
    <dgm:cxn modelId="{79ED3FE9-F2FB-4BEE-85DF-1BAEDB7CDCD3}" type="presParOf" srcId="{6C5C134F-E177-446A-862E-54A847B37023}" destId="{F09EE001-13EA-4AA4-8569-2F0212E19CA5}"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3DE730-F8A6-4C1B-A2C9-4CA5329A2181}" type="doc">
      <dgm:prSet loTypeId="urn:microsoft.com/office/officeart/2008/layout/PictureStrips" loCatId="picture" qsTypeId="urn:microsoft.com/office/officeart/2005/8/quickstyle/simple1" qsCatId="simple" csTypeId="urn:microsoft.com/office/officeart/2005/8/colors/accent6_4" csCatId="accent6" phldr="1"/>
      <dgm:spPr/>
      <dgm:t>
        <a:bodyPr/>
        <a:lstStyle/>
        <a:p>
          <a:endParaRPr lang="fr-CA"/>
        </a:p>
      </dgm:t>
    </dgm:pt>
    <dgm:pt modelId="{FCA899BA-B71C-4586-9305-D4BE43158FBE}">
      <dgm:prSet phldrT="[Texte]" phldr="0" custT="1"/>
      <dgm:spPr/>
      <dgm:t>
        <a:bodyPr/>
        <a:lstStyle/>
        <a:p>
          <a:r>
            <a:rPr lang="fr-CA" sz="5700" b="1" dirty="0">
              <a:latin typeface="Aptos Display" panose="020B0004020202020204" pitchFamily="34" charset="0"/>
            </a:rPr>
            <a:t>Présentation des cas particuliers</a:t>
          </a:r>
        </a:p>
      </dgm:t>
    </dgm:pt>
    <dgm:pt modelId="{3F341F7B-9467-4908-A01F-6CC095027EF1}" type="parTrans" cxnId="{CCBCB6E3-DE76-496D-BD88-5F4EFCB5177A}">
      <dgm:prSet/>
      <dgm:spPr/>
      <dgm:t>
        <a:bodyPr/>
        <a:lstStyle/>
        <a:p>
          <a:endParaRPr lang="fr-CA"/>
        </a:p>
      </dgm:t>
    </dgm:pt>
    <dgm:pt modelId="{245DC1B6-77C9-4741-87B1-397137A51907}" type="sibTrans" cxnId="{CCBCB6E3-DE76-496D-BD88-5F4EFCB5177A}">
      <dgm:prSet/>
      <dgm:spPr/>
      <dgm:t>
        <a:bodyPr/>
        <a:lstStyle/>
        <a:p>
          <a:endParaRPr lang="fr-CA"/>
        </a:p>
      </dgm:t>
    </dgm:pt>
    <dgm:pt modelId="{E907EEE9-55ED-4909-AC83-77936947FDCD}" type="pres">
      <dgm:prSet presAssocID="{413DE730-F8A6-4C1B-A2C9-4CA5329A2181}" presName="Name0" presStyleCnt="0">
        <dgm:presLayoutVars>
          <dgm:dir/>
          <dgm:resizeHandles val="exact"/>
        </dgm:presLayoutVars>
      </dgm:prSet>
      <dgm:spPr/>
    </dgm:pt>
    <dgm:pt modelId="{6C5C134F-E177-446A-862E-54A847B37023}" type="pres">
      <dgm:prSet presAssocID="{FCA899BA-B71C-4586-9305-D4BE43158FBE}" presName="composite" presStyleCnt="0"/>
      <dgm:spPr/>
    </dgm:pt>
    <dgm:pt modelId="{03C4C56D-B55D-4868-A8EA-BBF566CEC0D5}" type="pres">
      <dgm:prSet presAssocID="{FCA899BA-B71C-4586-9305-D4BE43158FBE}" presName="rect1" presStyleLbl="trAlignAcc1" presStyleIdx="0" presStyleCnt="1">
        <dgm:presLayoutVars>
          <dgm:bulletEnabled val="1"/>
        </dgm:presLayoutVars>
      </dgm:prSet>
      <dgm:spPr/>
    </dgm:pt>
    <dgm:pt modelId="{F09EE001-13EA-4AA4-8569-2F0212E19CA5}" type="pres">
      <dgm:prSet presAssocID="{FCA899BA-B71C-4586-9305-D4BE43158FBE}" presName="rect2" presStyleLbl="fgImgPlace1" presStyleIdx="0" presStyleCnt="1" custLinFactNeighborY="-1190"/>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CheckList avec un remplissage uni"/>
        </a:ext>
      </dgm:extLst>
    </dgm:pt>
  </dgm:ptLst>
  <dgm:cxnLst>
    <dgm:cxn modelId="{72E85414-C584-42CD-9D9C-3F292EC456D4}" type="presOf" srcId="{413DE730-F8A6-4C1B-A2C9-4CA5329A2181}" destId="{E907EEE9-55ED-4909-AC83-77936947FDCD}" srcOrd="0" destOrd="0" presId="urn:microsoft.com/office/officeart/2008/layout/PictureStrips"/>
    <dgm:cxn modelId="{CCBCB6E3-DE76-496D-BD88-5F4EFCB5177A}" srcId="{413DE730-F8A6-4C1B-A2C9-4CA5329A2181}" destId="{FCA899BA-B71C-4586-9305-D4BE43158FBE}" srcOrd="0" destOrd="0" parTransId="{3F341F7B-9467-4908-A01F-6CC095027EF1}" sibTransId="{245DC1B6-77C9-4741-87B1-397137A51907}"/>
    <dgm:cxn modelId="{544067FD-6808-4866-A7B9-5CB576C7B1A3}" type="presOf" srcId="{FCA899BA-B71C-4586-9305-D4BE43158FBE}" destId="{03C4C56D-B55D-4868-A8EA-BBF566CEC0D5}" srcOrd="0" destOrd="0" presId="urn:microsoft.com/office/officeart/2008/layout/PictureStrips"/>
    <dgm:cxn modelId="{322B39DE-DE0B-48FF-8F26-D5AB1D2CEC87}" type="presParOf" srcId="{E907EEE9-55ED-4909-AC83-77936947FDCD}" destId="{6C5C134F-E177-446A-862E-54A847B37023}" srcOrd="0" destOrd="0" presId="urn:microsoft.com/office/officeart/2008/layout/PictureStrips"/>
    <dgm:cxn modelId="{0483CA82-32A1-4791-9695-05A4F0DC6C4B}" type="presParOf" srcId="{6C5C134F-E177-446A-862E-54A847B37023}" destId="{03C4C56D-B55D-4868-A8EA-BBF566CEC0D5}" srcOrd="0" destOrd="0" presId="urn:microsoft.com/office/officeart/2008/layout/PictureStrips"/>
    <dgm:cxn modelId="{79ED3FE9-F2FB-4BEE-85DF-1BAEDB7CDCD3}" type="presParOf" srcId="{6C5C134F-E177-446A-862E-54A847B37023}" destId="{F09EE001-13EA-4AA4-8569-2F0212E19CA5}"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3DE730-F8A6-4C1B-A2C9-4CA5329A2181}" type="doc">
      <dgm:prSet loTypeId="urn:microsoft.com/office/officeart/2008/layout/PictureStrips" loCatId="picture" qsTypeId="urn:microsoft.com/office/officeart/2005/8/quickstyle/simple1" qsCatId="simple" csTypeId="urn:microsoft.com/office/officeart/2005/8/colors/accent6_4" csCatId="accent6" phldr="1"/>
      <dgm:spPr/>
      <dgm:t>
        <a:bodyPr/>
        <a:lstStyle/>
        <a:p>
          <a:endParaRPr lang="fr-CA"/>
        </a:p>
      </dgm:t>
    </dgm:pt>
    <dgm:pt modelId="{FCA899BA-B71C-4586-9305-D4BE43158FBE}">
      <dgm:prSet phldrT="[Texte]" phldr="0" custT="1"/>
      <dgm:spPr/>
      <dgm:t>
        <a:bodyPr/>
        <a:lstStyle/>
        <a:p>
          <a:r>
            <a:rPr lang="fr-CA" sz="5700" b="1" dirty="0">
              <a:latin typeface="Aptos Display" panose="020B0004020202020204" pitchFamily="34" charset="0"/>
            </a:rPr>
            <a:t>Conclusion</a:t>
          </a:r>
        </a:p>
      </dgm:t>
    </dgm:pt>
    <dgm:pt modelId="{3F341F7B-9467-4908-A01F-6CC095027EF1}" type="parTrans" cxnId="{CCBCB6E3-DE76-496D-BD88-5F4EFCB5177A}">
      <dgm:prSet/>
      <dgm:spPr/>
      <dgm:t>
        <a:bodyPr/>
        <a:lstStyle/>
        <a:p>
          <a:endParaRPr lang="fr-CA"/>
        </a:p>
      </dgm:t>
    </dgm:pt>
    <dgm:pt modelId="{245DC1B6-77C9-4741-87B1-397137A51907}" type="sibTrans" cxnId="{CCBCB6E3-DE76-496D-BD88-5F4EFCB5177A}">
      <dgm:prSet/>
      <dgm:spPr/>
      <dgm:t>
        <a:bodyPr/>
        <a:lstStyle/>
        <a:p>
          <a:endParaRPr lang="fr-CA"/>
        </a:p>
      </dgm:t>
    </dgm:pt>
    <dgm:pt modelId="{E907EEE9-55ED-4909-AC83-77936947FDCD}" type="pres">
      <dgm:prSet presAssocID="{413DE730-F8A6-4C1B-A2C9-4CA5329A2181}" presName="Name0" presStyleCnt="0">
        <dgm:presLayoutVars>
          <dgm:dir/>
          <dgm:resizeHandles val="exact"/>
        </dgm:presLayoutVars>
      </dgm:prSet>
      <dgm:spPr/>
    </dgm:pt>
    <dgm:pt modelId="{6C5C134F-E177-446A-862E-54A847B37023}" type="pres">
      <dgm:prSet presAssocID="{FCA899BA-B71C-4586-9305-D4BE43158FBE}" presName="composite" presStyleCnt="0"/>
      <dgm:spPr/>
    </dgm:pt>
    <dgm:pt modelId="{03C4C56D-B55D-4868-A8EA-BBF566CEC0D5}" type="pres">
      <dgm:prSet presAssocID="{FCA899BA-B71C-4586-9305-D4BE43158FBE}" presName="rect1" presStyleLbl="trAlignAcc1" presStyleIdx="0" presStyleCnt="1">
        <dgm:presLayoutVars>
          <dgm:bulletEnabled val="1"/>
        </dgm:presLayoutVars>
      </dgm:prSet>
      <dgm:spPr/>
    </dgm:pt>
    <dgm:pt modelId="{F09EE001-13EA-4AA4-8569-2F0212E19CA5}" type="pres">
      <dgm:prSet presAssocID="{FCA899BA-B71C-4586-9305-D4BE43158FBE}" presName="rect2" presStyleLbl="fgImgPlace1" presStyleIdx="0" presStyleCnt="1" custLinFactNeighborY="-1190"/>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Checkmark avec un remplissage uni"/>
        </a:ext>
      </dgm:extLst>
    </dgm:pt>
  </dgm:ptLst>
  <dgm:cxnLst>
    <dgm:cxn modelId="{72E85414-C584-42CD-9D9C-3F292EC456D4}" type="presOf" srcId="{413DE730-F8A6-4C1B-A2C9-4CA5329A2181}" destId="{E907EEE9-55ED-4909-AC83-77936947FDCD}" srcOrd="0" destOrd="0" presId="urn:microsoft.com/office/officeart/2008/layout/PictureStrips"/>
    <dgm:cxn modelId="{CCBCB6E3-DE76-496D-BD88-5F4EFCB5177A}" srcId="{413DE730-F8A6-4C1B-A2C9-4CA5329A2181}" destId="{FCA899BA-B71C-4586-9305-D4BE43158FBE}" srcOrd="0" destOrd="0" parTransId="{3F341F7B-9467-4908-A01F-6CC095027EF1}" sibTransId="{245DC1B6-77C9-4741-87B1-397137A51907}"/>
    <dgm:cxn modelId="{544067FD-6808-4866-A7B9-5CB576C7B1A3}" type="presOf" srcId="{FCA899BA-B71C-4586-9305-D4BE43158FBE}" destId="{03C4C56D-B55D-4868-A8EA-BBF566CEC0D5}" srcOrd="0" destOrd="0" presId="urn:microsoft.com/office/officeart/2008/layout/PictureStrips"/>
    <dgm:cxn modelId="{322B39DE-DE0B-48FF-8F26-D5AB1D2CEC87}" type="presParOf" srcId="{E907EEE9-55ED-4909-AC83-77936947FDCD}" destId="{6C5C134F-E177-446A-862E-54A847B37023}" srcOrd="0" destOrd="0" presId="urn:microsoft.com/office/officeart/2008/layout/PictureStrips"/>
    <dgm:cxn modelId="{0483CA82-32A1-4791-9695-05A4F0DC6C4B}" type="presParOf" srcId="{6C5C134F-E177-446A-862E-54A847B37023}" destId="{03C4C56D-B55D-4868-A8EA-BBF566CEC0D5}" srcOrd="0" destOrd="0" presId="urn:microsoft.com/office/officeart/2008/layout/PictureStrips"/>
    <dgm:cxn modelId="{79ED3FE9-F2FB-4BEE-85DF-1BAEDB7CDCD3}" type="presParOf" srcId="{6C5C134F-E177-446A-862E-54A847B37023}" destId="{F09EE001-13EA-4AA4-8569-2F0212E19CA5}"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B06FF9-58B7-4C49-B6E6-8FE28A1C85C0}" type="doc">
      <dgm:prSet loTypeId="urn:microsoft.com/office/officeart/2018/2/layout/IconVerticalSolidList" loCatId="icon" qsTypeId="urn:microsoft.com/office/officeart/2005/8/quickstyle/simple5#1" qsCatId="simple" csTypeId="urn:microsoft.com/office/officeart/2005/8/colors/colorful4#1" csCatId="colorful" phldr="1"/>
      <dgm:spPr/>
      <dgm:t>
        <a:bodyPr/>
        <a:lstStyle/>
        <a:p>
          <a:endParaRPr lang="en-US"/>
        </a:p>
      </dgm:t>
    </dgm:pt>
    <dgm:pt modelId="{AFC33B9E-37E4-40DB-B866-2D266AECEA39}">
      <dgm:prSet custT="1"/>
      <dgm:spPr/>
      <dgm:t>
        <a:bodyPr/>
        <a:lstStyle/>
        <a:p>
          <a:pPr>
            <a:lnSpc>
              <a:spcPct val="100000"/>
            </a:lnSpc>
          </a:pPr>
          <a:r>
            <a:rPr lang="fr-CA" sz="1900" b="1" dirty="0">
              <a:hlinkClick xmlns:r="http://schemas.openxmlformats.org/officeDocument/2006/relationships" r:id="rId1"/>
            </a:rPr>
            <a:t>ddad_dev_academique@uqac.ca</a:t>
          </a:r>
          <a:br>
            <a:rPr lang="fr-CA" sz="1900" b="1" dirty="0"/>
          </a:br>
          <a:r>
            <a:rPr lang="fr-CA" sz="2000" b="1" dirty="0">
              <a:solidFill>
                <a:schemeClr val="tx1">
                  <a:lumMod val="65000"/>
                  <a:lumOff val="35000"/>
                </a:schemeClr>
              </a:solidFill>
            </a:rPr>
            <a:t>ou le poste 2418</a:t>
          </a:r>
          <a:endParaRPr lang="en-US" sz="2000" dirty="0">
            <a:solidFill>
              <a:schemeClr val="tx1">
                <a:lumMod val="65000"/>
                <a:lumOff val="35000"/>
              </a:schemeClr>
            </a:solidFill>
          </a:endParaRPr>
        </a:p>
      </dgm:t>
    </dgm:pt>
    <dgm:pt modelId="{F57D1495-39D3-4B4C-863B-091130D526A3}" type="parTrans" cxnId="{B611BAB1-E016-44D7-B357-329CB15CDA93}">
      <dgm:prSet/>
      <dgm:spPr/>
      <dgm:t>
        <a:bodyPr/>
        <a:lstStyle/>
        <a:p>
          <a:endParaRPr lang="en-US"/>
        </a:p>
      </dgm:t>
    </dgm:pt>
    <dgm:pt modelId="{106EA5B3-DA22-43F9-A874-159114C4D9AA}" type="sibTrans" cxnId="{B611BAB1-E016-44D7-B357-329CB15CDA93}">
      <dgm:prSet/>
      <dgm:spPr/>
      <dgm:t>
        <a:bodyPr/>
        <a:lstStyle/>
        <a:p>
          <a:endParaRPr lang="en-US"/>
        </a:p>
      </dgm:t>
    </dgm:pt>
    <dgm:pt modelId="{52A8D568-6CBB-4F2D-984C-F9217027228B}">
      <dgm:prSet custT="1"/>
      <dgm:spPr/>
      <dgm:t>
        <a:bodyPr/>
        <a:lstStyle/>
        <a:p>
          <a:pPr>
            <a:lnSpc>
              <a:spcPct val="100000"/>
            </a:lnSpc>
          </a:pPr>
          <a:r>
            <a:rPr lang="fr-FR" sz="1800" b="1" dirty="0" err="1">
              <a:hlinkClick xmlns:r="http://schemas.openxmlformats.org/officeDocument/2006/relationships" r:id="rId2"/>
            </a:rPr>
            <a:t>ddad_activités_enseignement</a:t>
          </a:r>
          <a:r>
            <a:rPr lang="fr-FR" sz="1800" b="1" dirty="0">
              <a:hlinkClick xmlns:r="http://schemas.openxmlformats.org/officeDocument/2006/relationships" r:id="rId2"/>
            </a:rPr>
            <a:t> @uqac.ca</a:t>
          </a:r>
          <a:r>
            <a:rPr lang="fr-FR" sz="1800" b="1" dirty="0"/>
            <a:t> </a:t>
          </a:r>
          <a:r>
            <a:rPr lang="fr-FR" sz="2000" b="1" dirty="0">
              <a:solidFill>
                <a:schemeClr val="tx1">
                  <a:lumMod val="65000"/>
                  <a:lumOff val="35000"/>
                </a:schemeClr>
              </a:solidFill>
            </a:rPr>
            <a:t>ou le poste 5043</a:t>
          </a:r>
          <a:r>
            <a:rPr lang="fr-FR" sz="2100" b="1" dirty="0"/>
            <a:t>	</a:t>
          </a:r>
          <a:endParaRPr lang="en-US" sz="2100" dirty="0"/>
        </a:p>
      </dgm:t>
    </dgm:pt>
    <dgm:pt modelId="{DE7844FA-E902-4CEB-8203-5BABE40B31FB}" type="parTrans" cxnId="{D1BD1F29-C709-4CF9-9F6E-BE72D6413F5A}">
      <dgm:prSet/>
      <dgm:spPr/>
      <dgm:t>
        <a:bodyPr/>
        <a:lstStyle/>
        <a:p>
          <a:endParaRPr lang="en-US"/>
        </a:p>
      </dgm:t>
    </dgm:pt>
    <dgm:pt modelId="{D1B28230-FD3A-408F-99AA-CBFF6D231DEA}" type="sibTrans" cxnId="{D1BD1F29-C709-4CF9-9F6E-BE72D6413F5A}">
      <dgm:prSet/>
      <dgm:spPr/>
      <dgm:t>
        <a:bodyPr/>
        <a:lstStyle/>
        <a:p>
          <a:endParaRPr lang="en-US"/>
        </a:p>
      </dgm:t>
    </dgm:pt>
    <dgm:pt modelId="{67B47CC4-1458-4929-AD7D-5093BA49DFBB}" type="pres">
      <dgm:prSet presAssocID="{B9B06FF9-58B7-4C49-B6E6-8FE28A1C85C0}" presName="root" presStyleCnt="0">
        <dgm:presLayoutVars>
          <dgm:dir/>
          <dgm:resizeHandles val="exact"/>
        </dgm:presLayoutVars>
      </dgm:prSet>
      <dgm:spPr/>
    </dgm:pt>
    <dgm:pt modelId="{CEC00897-151C-4A2F-9654-23CC4D832320}" type="pres">
      <dgm:prSet presAssocID="{AFC33B9E-37E4-40DB-B866-2D266AECEA39}" presName="compNode" presStyleCnt="0"/>
      <dgm:spPr/>
    </dgm:pt>
    <dgm:pt modelId="{8F2616C7-90B6-46E6-B5B8-D94120389E7E}" type="pres">
      <dgm:prSet presAssocID="{AFC33B9E-37E4-40DB-B866-2D266AECEA39}" presName="bgRect" presStyleLbl="bgShp" presStyleIdx="0" presStyleCnt="2"/>
      <dgm:spPr/>
    </dgm:pt>
    <dgm:pt modelId="{6593F011-6FC6-4960-A8F5-14BD22B959D8}" type="pres">
      <dgm:prSet presAssocID="{AFC33B9E-37E4-40DB-B866-2D266AECEA39}" presName="iconRect" presStyleLbl="node1" presStyleIdx="0" presStyleCnt="2"/>
      <dgm:spPr>
        <a:blipFill rotWithShape="1">
          <a:blip xmlns:r="http://schemas.openxmlformats.org/officeDocument/2006/relationships">
            <a:extLst>
              <a:ext uri="{96DAC541-7B7A-43D3-8B79-37D633B846F1}">
                <asvg:svgBlip xmlns:asvg="http://schemas.microsoft.com/office/drawing/2016/SVG/main" r:embed="rId3"/>
              </a:ext>
            </a:extLst>
          </a:blip>
          <a:srcRect/>
          <a:stretch>
            <a:fillRect l="-2000" r="-2000"/>
          </a:stretch>
        </a:blipFill>
      </dgm:spPr>
    </dgm:pt>
    <dgm:pt modelId="{E9B5CC55-1100-4130-AB99-B7BF3CDB150A}" type="pres">
      <dgm:prSet presAssocID="{AFC33B9E-37E4-40DB-B866-2D266AECEA39}" presName="spaceRect" presStyleCnt="0"/>
      <dgm:spPr/>
    </dgm:pt>
    <dgm:pt modelId="{460B11D8-695A-46F0-8373-85F767185A92}" type="pres">
      <dgm:prSet presAssocID="{AFC33B9E-37E4-40DB-B866-2D266AECEA39}" presName="parTx" presStyleLbl="revTx" presStyleIdx="0" presStyleCnt="2">
        <dgm:presLayoutVars>
          <dgm:chMax val="0"/>
          <dgm:chPref val="0"/>
        </dgm:presLayoutVars>
      </dgm:prSet>
      <dgm:spPr/>
    </dgm:pt>
    <dgm:pt modelId="{0C3F5679-C53E-4F65-8C6E-133662B1F012}" type="pres">
      <dgm:prSet presAssocID="{106EA5B3-DA22-43F9-A874-159114C4D9AA}" presName="sibTrans" presStyleCnt="0"/>
      <dgm:spPr/>
    </dgm:pt>
    <dgm:pt modelId="{72BF5FF2-2CF8-4A99-A852-BA0775C636F3}" type="pres">
      <dgm:prSet presAssocID="{52A8D568-6CBB-4F2D-984C-F9217027228B}" presName="compNode" presStyleCnt="0"/>
      <dgm:spPr/>
    </dgm:pt>
    <dgm:pt modelId="{5FE3C7C2-B9F0-45A3-B245-0E028B7ABCBB}" type="pres">
      <dgm:prSet presAssocID="{52A8D568-6CBB-4F2D-984C-F9217027228B}" presName="bgRect" presStyleLbl="bgShp" presStyleIdx="1" presStyleCnt="2"/>
      <dgm:spPr/>
    </dgm:pt>
    <dgm:pt modelId="{43D101CB-4C13-46D4-B4FC-7FCFC448047A}" type="pres">
      <dgm:prSet presAssocID="{52A8D568-6CBB-4F2D-984C-F9217027228B}" presName="iconRect" presStyleLbl="node1" presStyleIdx="1" presStyleCnt="2"/>
      <dgm:spPr>
        <a:blipFill rotWithShape="1">
          <a:blip xmlns:r="http://schemas.openxmlformats.org/officeDocument/2006/relationships">
            <a:extLst>
              <a:ext uri="{96DAC541-7B7A-43D3-8B79-37D633B846F1}">
                <asvg:svgBlip xmlns:asvg="http://schemas.microsoft.com/office/drawing/2016/SVG/main" r:embed="rId4"/>
              </a:ext>
            </a:extLst>
          </a:blip>
          <a:srcRect/>
          <a:stretch>
            <a:fillRect l="-1000" r="-1000"/>
          </a:stretch>
        </a:blipFill>
      </dgm:spPr>
      <dgm:extLst>
        <a:ext uri="{E40237B7-FDA0-4F09-8148-C483321AD2D9}">
          <dgm14:cNvPr xmlns:dgm14="http://schemas.microsoft.com/office/drawing/2010/diagram" id="0" name="" descr="Enveloppe"/>
        </a:ext>
      </dgm:extLst>
    </dgm:pt>
    <dgm:pt modelId="{67571F42-2A77-4738-8FCB-985C4DF38255}" type="pres">
      <dgm:prSet presAssocID="{52A8D568-6CBB-4F2D-984C-F9217027228B}" presName="spaceRect" presStyleCnt="0"/>
      <dgm:spPr/>
    </dgm:pt>
    <dgm:pt modelId="{F93C5CB4-5979-49AB-A59C-82020BA33BCF}" type="pres">
      <dgm:prSet presAssocID="{52A8D568-6CBB-4F2D-984C-F9217027228B}" presName="parTx" presStyleLbl="revTx" presStyleIdx="1" presStyleCnt="2">
        <dgm:presLayoutVars>
          <dgm:chMax val="0"/>
          <dgm:chPref val="0"/>
        </dgm:presLayoutVars>
      </dgm:prSet>
      <dgm:spPr/>
    </dgm:pt>
  </dgm:ptLst>
  <dgm:cxnLst>
    <dgm:cxn modelId="{D1BD1F29-C709-4CF9-9F6E-BE72D6413F5A}" srcId="{B9B06FF9-58B7-4C49-B6E6-8FE28A1C85C0}" destId="{52A8D568-6CBB-4F2D-984C-F9217027228B}" srcOrd="1" destOrd="0" parTransId="{DE7844FA-E902-4CEB-8203-5BABE40B31FB}" sibTransId="{D1B28230-FD3A-408F-99AA-CBFF6D231DEA}"/>
    <dgm:cxn modelId="{25EBF94F-7DFF-41BC-8D9D-6358D9C00DED}" type="presOf" srcId="{AFC33B9E-37E4-40DB-B866-2D266AECEA39}" destId="{460B11D8-695A-46F0-8373-85F767185A92}" srcOrd="0" destOrd="0" presId="urn:microsoft.com/office/officeart/2018/2/layout/IconVerticalSolidList"/>
    <dgm:cxn modelId="{782A389D-049E-4C46-BF13-9F66C9C86774}" type="presOf" srcId="{B9B06FF9-58B7-4C49-B6E6-8FE28A1C85C0}" destId="{67B47CC4-1458-4929-AD7D-5093BA49DFBB}" srcOrd="0" destOrd="0" presId="urn:microsoft.com/office/officeart/2018/2/layout/IconVerticalSolidList"/>
    <dgm:cxn modelId="{B611BAB1-E016-44D7-B357-329CB15CDA93}" srcId="{B9B06FF9-58B7-4C49-B6E6-8FE28A1C85C0}" destId="{AFC33B9E-37E4-40DB-B866-2D266AECEA39}" srcOrd="0" destOrd="0" parTransId="{F57D1495-39D3-4B4C-863B-091130D526A3}" sibTransId="{106EA5B3-DA22-43F9-A874-159114C4D9AA}"/>
    <dgm:cxn modelId="{C9D669B2-2B0E-499F-B1DC-257F79D8D8D9}" type="presOf" srcId="{52A8D568-6CBB-4F2D-984C-F9217027228B}" destId="{F93C5CB4-5979-49AB-A59C-82020BA33BCF}" srcOrd="0" destOrd="0" presId="urn:microsoft.com/office/officeart/2018/2/layout/IconVerticalSolidList"/>
    <dgm:cxn modelId="{8F5EA152-9CB9-4B46-A149-EF7ADD84853A}" type="presParOf" srcId="{67B47CC4-1458-4929-AD7D-5093BA49DFBB}" destId="{CEC00897-151C-4A2F-9654-23CC4D832320}" srcOrd="0" destOrd="0" presId="urn:microsoft.com/office/officeart/2018/2/layout/IconVerticalSolidList"/>
    <dgm:cxn modelId="{98213DC7-25FD-4D9F-A592-88CE65EEFB56}" type="presParOf" srcId="{CEC00897-151C-4A2F-9654-23CC4D832320}" destId="{8F2616C7-90B6-46E6-B5B8-D94120389E7E}" srcOrd="0" destOrd="0" presId="urn:microsoft.com/office/officeart/2018/2/layout/IconVerticalSolidList"/>
    <dgm:cxn modelId="{6D1BA0D6-9F19-40A2-905D-69D41C1D8435}" type="presParOf" srcId="{CEC00897-151C-4A2F-9654-23CC4D832320}" destId="{6593F011-6FC6-4960-A8F5-14BD22B959D8}" srcOrd="1" destOrd="0" presId="urn:microsoft.com/office/officeart/2018/2/layout/IconVerticalSolidList"/>
    <dgm:cxn modelId="{BC2B67A9-C955-488C-BD8A-2065C45049D3}" type="presParOf" srcId="{CEC00897-151C-4A2F-9654-23CC4D832320}" destId="{E9B5CC55-1100-4130-AB99-B7BF3CDB150A}" srcOrd="2" destOrd="0" presId="urn:microsoft.com/office/officeart/2018/2/layout/IconVerticalSolidList"/>
    <dgm:cxn modelId="{F9DED9B8-C72C-4FD4-8FD8-E7E619B7F857}" type="presParOf" srcId="{CEC00897-151C-4A2F-9654-23CC4D832320}" destId="{460B11D8-695A-46F0-8373-85F767185A92}" srcOrd="3" destOrd="0" presId="urn:microsoft.com/office/officeart/2018/2/layout/IconVerticalSolidList"/>
    <dgm:cxn modelId="{6241F248-7F77-47D6-8CE4-720140C6E93C}" type="presParOf" srcId="{67B47CC4-1458-4929-AD7D-5093BA49DFBB}" destId="{0C3F5679-C53E-4F65-8C6E-133662B1F012}" srcOrd="1" destOrd="0" presId="urn:microsoft.com/office/officeart/2018/2/layout/IconVerticalSolidList"/>
    <dgm:cxn modelId="{ADC251D9-0A4D-4E87-9AB0-0E76D05163DF}" type="presParOf" srcId="{67B47CC4-1458-4929-AD7D-5093BA49DFBB}" destId="{72BF5FF2-2CF8-4A99-A852-BA0775C636F3}" srcOrd="2" destOrd="0" presId="urn:microsoft.com/office/officeart/2018/2/layout/IconVerticalSolidList"/>
    <dgm:cxn modelId="{BC09C05D-1D81-40FA-BA01-F6966BEAAC60}" type="presParOf" srcId="{72BF5FF2-2CF8-4A99-A852-BA0775C636F3}" destId="{5FE3C7C2-B9F0-45A3-B245-0E028B7ABCBB}" srcOrd="0" destOrd="0" presId="urn:microsoft.com/office/officeart/2018/2/layout/IconVerticalSolidList"/>
    <dgm:cxn modelId="{1B7E921B-6724-497E-97E8-0E7BE45A443D}" type="presParOf" srcId="{72BF5FF2-2CF8-4A99-A852-BA0775C636F3}" destId="{43D101CB-4C13-46D4-B4FC-7FCFC448047A}" srcOrd="1" destOrd="0" presId="urn:microsoft.com/office/officeart/2018/2/layout/IconVerticalSolidList"/>
    <dgm:cxn modelId="{895284A1-7C2E-49A7-BD62-083A68D10E80}" type="presParOf" srcId="{72BF5FF2-2CF8-4A99-A852-BA0775C636F3}" destId="{67571F42-2A77-4738-8FCB-985C4DF38255}" srcOrd="2" destOrd="0" presId="urn:microsoft.com/office/officeart/2018/2/layout/IconVerticalSolidList"/>
    <dgm:cxn modelId="{26CCCD05-5D7B-42A9-A7E8-AB4AE2C33969}" type="presParOf" srcId="{72BF5FF2-2CF8-4A99-A852-BA0775C636F3}" destId="{F93C5CB4-5979-49AB-A59C-82020BA33BC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9FCDF-51BB-44D5-B40E-C6E2A16734D6}">
      <dsp:nvSpPr>
        <dsp:cNvPr id="0" name=""/>
        <dsp:cNvSpPr/>
      </dsp:nvSpPr>
      <dsp:spPr>
        <a:xfrm>
          <a:off x="0" y="6612"/>
          <a:ext cx="6107430" cy="840218"/>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116F58-AE82-41C2-8AAB-856EF75E62A2}">
      <dsp:nvSpPr>
        <dsp:cNvPr id="0" name=""/>
        <dsp:cNvSpPr/>
      </dsp:nvSpPr>
      <dsp:spPr>
        <a:xfrm>
          <a:off x="254166" y="195662"/>
          <a:ext cx="462572" cy="4621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5C886C-C80B-494D-A4CE-F0ADD0C2E95D}">
      <dsp:nvSpPr>
        <dsp:cNvPr id="0" name=""/>
        <dsp:cNvSpPr/>
      </dsp:nvSpPr>
      <dsp:spPr>
        <a:xfrm>
          <a:off x="970904" y="6612"/>
          <a:ext cx="5121573" cy="86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1111250">
            <a:lnSpc>
              <a:spcPct val="100000"/>
            </a:lnSpc>
            <a:spcBef>
              <a:spcPct val="0"/>
            </a:spcBef>
            <a:spcAft>
              <a:spcPct val="35000"/>
            </a:spcAft>
            <a:buNone/>
          </a:pPr>
          <a:r>
            <a:rPr lang="fr-CA" sz="2500" b="1" kern="1200" dirty="0">
              <a:latin typeface="Aptos Display" panose="020B0004020202020204" pitchFamily="34" charset="0"/>
              <a:cs typeface="Arial" panose="020B0604020202020204" pitchFamily="34" charset="0"/>
            </a:rPr>
            <a:t>Mise en contexte</a:t>
          </a:r>
          <a:endParaRPr lang="en-US" sz="2500" b="1" kern="1200" dirty="0">
            <a:latin typeface="Aptos Display" panose="020B0004020202020204" pitchFamily="34" charset="0"/>
            <a:cs typeface="Arial" panose="020B0604020202020204" pitchFamily="34" charset="0"/>
          </a:endParaRPr>
        </a:p>
      </dsp:txBody>
      <dsp:txXfrm>
        <a:off x="970904" y="6612"/>
        <a:ext cx="5121573" cy="866475"/>
      </dsp:txXfrm>
    </dsp:sp>
    <dsp:sp modelId="{BF92169B-19B8-45D4-BB4B-7B451C532428}">
      <dsp:nvSpPr>
        <dsp:cNvPr id="0" name=""/>
        <dsp:cNvSpPr/>
      </dsp:nvSpPr>
      <dsp:spPr>
        <a:xfrm>
          <a:off x="0" y="1089707"/>
          <a:ext cx="6107430" cy="840218"/>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CB25F0-2AA1-48A1-AD1A-6D8CC18A8902}">
      <dsp:nvSpPr>
        <dsp:cNvPr id="0" name=""/>
        <dsp:cNvSpPr/>
      </dsp:nvSpPr>
      <dsp:spPr>
        <a:xfrm>
          <a:off x="254166" y="1278756"/>
          <a:ext cx="462572" cy="46212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92A9C9-CB38-4618-9986-3E4662267F78}">
      <dsp:nvSpPr>
        <dsp:cNvPr id="0" name=""/>
        <dsp:cNvSpPr/>
      </dsp:nvSpPr>
      <dsp:spPr>
        <a:xfrm>
          <a:off x="970904" y="1089707"/>
          <a:ext cx="5121573" cy="86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1111250">
            <a:lnSpc>
              <a:spcPct val="90000"/>
            </a:lnSpc>
            <a:spcBef>
              <a:spcPct val="0"/>
            </a:spcBef>
            <a:spcAft>
              <a:spcPct val="35000"/>
            </a:spcAft>
            <a:buNone/>
          </a:pPr>
          <a:r>
            <a:rPr lang="fr-CA" sz="2500" b="1" kern="1200" dirty="0">
              <a:latin typeface="Aptos Display" panose="020B0004020202020204" pitchFamily="34" charset="0"/>
              <a:cs typeface="Arial" panose="020B0604020202020204" pitchFamily="34" charset="0"/>
            </a:rPr>
            <a:t>Préparation de la demande d’activités</a:t>
          </a:r>
          <a:endParaRPr lang="en-US" sz="2500" kern="1200" dirty="0">
            <a:latin typeface="Arial" panose="020B0604020202020204" pitchFamily="34" charset="0"/>
            <a:cs typeface="Arial" panose="020B0604020202020204" pitchFamily="34" charset="0"/>
          </a:endParaRPr>
        </a:p>
      </dsp:txBody>
      <dsp:txXfrm>
        <a:off x="970904" y="1089707"/>
        <a:ext cx="5121573" cy="866475"/>
      </dsp:txXfrm>
    </dsp:sp>
    <dsp:sp modelId="{F5E44163-D568-4528-A4B6-74B48509AD36}">
      <dsp:nvSpPr>
        <dsp:cNvPr id="0" name=""/>
        <dsp:cNvSpPr/>
      </dsp:nvSpPr>
      <dsp:spPr>
        <a:xfrm>
          <a:off x="0" y="2172801"/>
          <a:ext cx="6107430" cy="840218"/>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867AD-A1A7-4C3D-87B8-769DAFFA9002}">
      <dsp:nvSpPr>
        <dsp:cNvPr id="0" name=""/>
        <dsp:cNvSpPr/>
      </dsp:nvSpPr>
      <dsp:spPr>
        <a:xfrm>
          <a:off x="254166" y="2361850"/>
          <a:ext cx="462572" cy="46212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08837B-48A6-4AFB-A754-DD183E615455}">
      <dsp:nvSpPr>
        <dsp:cNvPr id="0" name=""/>
        <dsp:cNvSpPr/>
      </dsp:nvSpPr>
      <dsp:spPr>
        <a:xfrm>
          <a:off x="874311" y="2141071"/>
          <a:ext cx="5121573" cy="86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1111250">
            <a:lnSpc>
              <a:spcPct val="100000"/>
            </a:lnSpc>
            <a:spcBef>
              <a:spcPct val="0"/>
            </a:spcBef>
            <a:spcAft>
              <a:spcPct val="35000"/>
            </a:spcAft>
            <a:buNone/>
          </a:pPr>
          <a:r>
            <a:rPr lang="fr-CA" sz="2500" b="1" kern="1200" dirty="0">
              <a:latin typeface="Aptos Display" panose="020B0004020202020204" pitchFamily="34" charset="0"/>
              <a:cs typeface="Arial" panose="020B0604020202020204" pitchFamily="34" charset="0"/>
            </a:rPr>
            <a:t>Saisie des activités </a:t>
          </a:r>
          <a:endParaRPr lang="en-US" sz="2500" b="1" kern="1200" dirty="0">
            <a:latin typeface="Arial" panose="020B0604020202020204" pitchFamily="34" charset="0"/>
            <a:cs typeface="Arial" panose="020B0604020202020204" pitchFamily="34" charset="0"/>
          </a:endParaRPr>
        </a:p>
      </dsp:txBody>
      <dsp:txXfrm>
        <a:off x="874311" y="2141071"/>
        <a:ext cx="5121573" cy="866475"/>
      </dsp:txXfrm>
    </dsp:sp>
    <dsp:sp modelId="{C4954CDB-F9FE-440E-9D2C-C5375F5F460B}">
      <dsp:nvSpPr>
        <dsp:cNvPr id="0" name=""/>
        <dsp:cNvSpPr/>
      </dsp:nvSpPr>
      <dsp:spPr>
        <a:xfrm>
          <a:off x="0" y="3255896"/>
          <a:ext cx="6107430" cy="840218"/>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25E564-694D-437E-9ADA-11F52199176D}">
      <dsp:nvSpPr>
        <dsp:cNvPr id="0" name=""/>
        <dsp:cNvSpPr/>
      </dsp:nvSpPr>
      <dsp:spPr>
        <a:xfrm>
          <a:off x="254166" y="3444945"/>
          <a:ext cx="462572" cy="462120"/>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8CCA81-DAD5-49C0-86C1-657CCA086DC4}">
      <dsp:nvSpPr>
        <dsp:cNvPr id="0" name=""/>
        <dsp:cNvSpPr/>
      </dsp:nvSpPr>
      <dsp:spPr>
        <a:xfrm>
          <a:off x="970904" y="3255896"/>
          <a:ext cx="5121573" cy="86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1111250">
            <a:lnSpc>
              <a:spcPct val="100000"/>
            </a:lnSpc>
            <a:spcBef>
              <a:spcPct val="0"/>
            </a:spcBef>
            <a:spcAft>
              <a:spcPct val="35000"/>
            </a:spcAft>
            <a:buNone/>
          </a:pPr>
          <a:r>
            <a:rPr lang="fr-CA" sz="2500" b="1" kern="1200" dirty="0">
              <a:latin typeface="Aptos Display" panose="020B0004020202020204" pitchFamily="34" charset="0"/>
            </a:rPr>
            <a:t>Présentation de cas particuliers</a:t>
          </a:r>
        </a:p>
      </dsp:txBody>
      <dsp:txXfrm>
        <a:off x="970904" y="3255896"/>
        <a:ext cx="5121573" cy="866475"/>
      </dsp:txXfrm>
    </dsp:sp>
    <dsp:sp modelId="{892F2174-C9E1-4C58-8107-B1649B510F77}">
      <dsp:nvSpPr>
        <dsp:cNvPr id="0" name=""/>
        <dsp:cNvSpPr/>
      </dsp:nvSpPr>
      <dsp:spPr>
        <a:xfrm>
          <a:off x="0" y="4338990"/>
          <a:ext cx="6107430" cy="840218"/>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FBA930-9BB8-4A88-998A-62AB93B5BC1E}">
      <dsp:nvSpPr>
        <dsp:cNvPr id="0" name=""/>
        <dsp:cNvSpPr/>
      </dsp:nvSpPr>
      <dsp:spPr>
        <a:xfrm>
          <a:off x="254166" y="4528039"/>
          <a:ext cx="462572" cy="462120"/>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DE9107-656F-48DB-9E37-250A03E67F3D}">
      <dsp:nvSpPr>
        <dsp:cNvPr id="0" name=""/>
        <dsp:cNvSpPr/>
      </dsp:nvSpPr>
      <dsp:spPr>
        <a:xfrm>
          <a:off x="970904" y="4338990"/>
          <a:ext cx="5121573" cy="866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1111250">
            <a:lnSpc>
              <a:spcPct val="100000"/>
            </a:lnSpc>
            <a:spcBef>
              <a:spcPct val="0"/>
            </a:spcBef>
            <a:spcAft>
              <a:spcPct val="35000"/>
            </a:spcAft>
            <a:buNone/>
          </a:pPr>
          <a:r>
            <a:rPr lang="fr-CA" sz="2500" b="1" kern="1200" dirty="0">
              <a:latin typeface="Aptos Display" panose="020B0004020202020204" pitchFamily="34" charset="0"/>
            </a:rPr>
            <a:t>Conclusion</a:t>
          </a:r>
        </a:p>
      </dsp:txBody>
      <dsp:txXfrm>
        <a:off x="970904" y="4338990"/>
        <a:ext cx="5121573" cy="866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4C56D-B55D-4868-A8EA-BBF566CEC0D5}">
      <dsp:nvSpPr>
        <dsp:cNvPr id="0" name=""/>
        <dsp:cNvSpPr/>
      </dsp:nvSpPr>
      <dsp:spPr>
        <a:xfrm>
          <a:off x="325120" y="1666240"/>
          <a:ext cx="7802880" cy="2438400"/>
        </a:xfrm>
        <a:prstGeom prst="rect">
          <a:avLst/>
        </a:prstGeom>
        <a:solidFill>
          <a:schemeClr val="lt1">
            <a:alpha val="55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610" tIns="217170" rIns="217170" bIns="217170" numCol="1" spcCol="1270" anchor="ctr" anchorCtr="0">
          <a:noAutofit/>
        </a:bodyPr>
        <a:lstStyle/>
        <a:p>
          <a:pPr marL="0" lvl="0" indent="0" algn="l" defTabSz="2533650">
            <a:lnSpc>
              <a:spcPct val="90000"/>
            </a:lnSpc>
            <a:spcBef>
              <a:spcPct val="0"/>
            </a:spcBef>
            <a:spcAft>
              <a:spcPct val="35000"/>
            </a:spcAft>
            <a:buNone/>
          </a:pPr>
          <a:r>
            <a:rPr lang="fr-CA" sz="5700" b="1" kern="1200" dirty="0">
              <a:latin typeface="Aptos Display" panose="020B0004020202020204" pitchFamily="34" charset="0"/>
            </a:rPr>
            <a:t>Mise en contexte</a:t>
          </a:r>
        </a:p>
      </dsp:txBody>
      <dsp:txXfrm>
        <a:off x="325120" y="1666240"/>
        <a:ext cx="7802880" cy="2438400"/>
      </dsp:txXfrm>
    </dsp:sp>
    <dsp:sp modelId="{F09EE001-13EA-4AA4-8569-2F0212E19CA5}">
      <dsp:nvSpPr>
        <dsp:cNvPr id="0" name=""/>
        <dsp:cNvSpPr/>
      </dsp:nvSpPr>
      <dsp:spPr>
        <a:xfrm>
          <a:off x="0" y="1283559"/>
          <a:ext cx="1706880" cy="25603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4C56D-B55D-4868-A8EA-BBF566CEC0D5}">
      <dsp:nvSpPr>
        <dsp:cNvPr id="0" name=""/>
        <dsp:cNvSpPr/>
      </dsp:nvSpPr>
      <dsp:spPr>
        <a:xfrm>
          <a:off x="325120" y="1666240"/>
          <a:ext cx="7802880" cy="2438400"/>
        </a:xfrm>
        <a:prstGeom prst="rect">
          <a:avLst/>
        </a:prstGeom>
        <a:solidFill>
          <a:schemeClr val="lt1">
            <a:alpha val="55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610" tIns="205740" rIns="205740" bIns="205740" numCol="1" spcCol="1270" anchor="ctr" anchorCtr="0">
          <a:noAutofit/>
        </a:bodyPr>
        <a:lstStyle/>
        <a:p>
          <a:pPr marL="0" lvl="0" indent="0" algn="l" defTabSz="2400300">
            <a:lnSpc>
              <a:spcPct val="90000"/>
            </a:lnSpc>
            <a:spcBef>
              <a:spcPct val="0"/>
            </a:spcBef>
            <a:spcAft>
              <a:spcPct val="35000"/>
            </a:spcAft>
            <a:buNone/>
          </a:pPr>
          <a:r>
            <a:rPr lang="fr-CA" sz="5400" b="1" kern="1200" dirty="0">
              <a:latin typeface="Aptos Display" panose="020B0004020202020204" pitchFamily="34" charset="0"/>
            </a:rPr>
            <a:t>Préparation de la demande d’activités</a:t>
          </a:r>
        </a:p>
      </dsp:txBody>
      <dsp:txXfrm>
        <a:off x="325120" y="1666240"/>
        <a:ext cx="7802880" cy="2438400"/>
      </dsp:txXfrm>
    </dsp:sp>
    <dsp:sp modelId="{F09EE001-13EA-4AA4-8569-2F0212E19CA5}">
      <dsp:nvSpPr>
        <dsp:cNvPr id="0" name=""/>
        <dsp:cNvSpPr/>
      </dsp:nvSpPr>
      <dsp:spPr>
        <a:xfrm>
          <a:off x="0" y="1283559"/>
          <a:ext cx="1706880" cy="25603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134F1-F52D-4B56-B563-A0685D8C8FFA}">
      <dsp:nvSpPr>
        <dsp:cNvPr id="0" name=""/>
        <dsp:cNvSpPr/>
      </dsp:nvSpPr>
      <dsp:spPr>
        <a:xfrm>
          <a:off x="0" y="4688"/>
          <a:ext cx="6245265" cy="16062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C0F9D3-A4A2-48A6-96A9-F19F3ED1D0E0}">
      <dsp:nvSpPr>
        <dsp:cNvPr id="0" name=""/>
        <dsp:cNvSpPr/>
      </dsp:nvSpPr>
      <dsp:spPr>
        <a:xfrm>
          <a:off x="485880" y="366087"/>
          <a:ext cx="884283" cy="8834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C36D0D-20E8-42D1-9FFC-888B73663A11}">
      <dsp:nvSpPr>
        <dsp:cNvPr id="0" name=""/>
        <dsp:cNvSpPr/>
      </dsp:nvSpPr>
      <dsp:spPr>
        <a:xfrm>
          <a:off x="1856044" y="4688"/>
          <a:ext cx="4291720" cy="1607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158" tIns="170158" rIns="170158" bIns="170158" numCol="1" spcCol="1270" anchor="ctr" anchorCtr="0">
          <a:noAutofit/>
        </a:bodyPr>
        <a:lstStyle/>
        <a:p>
          <a:pPr marL="0" lvl="0" indent="0" algn="l" defTabSz="977900">
            <a:lnSpc>
              <a:spcPct val="100000"/>
            </a:lnSpc>
            <a:spcBef>
              <a:spcPct val="0"/>
            </a:spcBef>
            <a:spcAft>
              <a:spcPct val="35000"/>
            </a:spcAft>
            <a:buNone/>
          </a:pPr>
          <a:r>
            <a:rPr lang="fr-CA" sz="2200" kern="1200" noProof="0" dirty="0">
              <a:latin typeface="Aptos" panose="020B0004020202020204" pitchFamily="34" charset="0"/>
            </a:rPr>
            <a:t>Que la demande, bien que préparée en amont, reflète les besoins réels de façon à minimiser les modifications.</a:t>
          </a:r>
          <a:endParaRPr lang="fr-CA" sz="2200" b="1" kern="1200" noProof="0" dirty="0">
            <a:latin typeface="Aptos" panose="020B0004020202020204" pitchFamily="34" charset="0"/>
          </a:endParaRPr>
        </a:p>
      </dsp:txBody>
      <dsp:txXfrm>
        <a:off x="1856044" y="4688"/>
        <a:ext cx="4291720" cy="1607787"/>
      </dsp:txXfrm>
    </dsp:sp>
    <dsp:sp modelId="{14138EFA-AC06-40B7-954C-5DF26DCEF685}">
      <dsp:nvSpPr>
        <dsp:cNvPr id="0" name=""/>
        <dsp:cNvSpPr/>
      </dsp:nvSpPr>
      <dsp:spPr>
        <a:xfrm>
          <a:off x="0" y="1990779"/>
          <a:ext cx="6245265" cy="16062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A4652A-3813-4932-B48B-BBCBE2409A71}">
      <dsp:nvSpPr>
        <dsp:cNvPr id="0" name=""/>
        <dsp:cNvSpPr/>
      </dsp:nvSpPr>
      <dsp:spPr>
        <a:xfrm>
          <a:off x="485880" y="2352178"/>
          <a:ext cx="884283" cy="883419"/>
        </a:xfrm>
        <a:prstGeom prst="rect">
          <a:avLst/>
        </a:prstGeom>
        <a:blipFill dpi="0"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1A03DC-94A9-482C-873D-376B16632C68}">
      <dsp:nvSpPr>
        <dsp:cNvPr id="0" name=""/>
        <dsp:cNvSpPr/>
      </dsp:nvSpPr>
      <dsp:spPr>
        <a:xfrm>
          <a:off x="1856044" y="1990779"/>
          <a:ext cx="4291720" cy="1607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158" tIns="170158" rIns="170158" bIns="170158" numCol="1" spcCol="1270" anchor="ctr" anchorCtr="0">
          <a:noAutofit/>
        </a:bodyPr>
        <a:lstStyle/>
        <a:p>
          <a:pPr marL="0" lvl="0" indent="0" algn="l" defTabSz="977900">
            <a:lnSpc>
              <a:spcPct val="100000"/>
            </a:lnSpc>
            <a:spcBef>
              <a:spcPct val="0"/>
            </a:spcBef>
            <a:spcAft>
              <a:spcPct val="35000"/>
            </a:spcAft>
            <a:buNone/>
          </a:pPr>
          <a:r>
            <a:rPr lang="fr-CA" sz="2200" kern="1200" noProof="0" dirty="0">
              <a:latin typeface="Aptos" panose="020B0004020202020204" pitchFamily="34" charset="0"/>
            </a:rPr>
            <a:t>Que la majorité des activités soient planifiées à ce moment de façon qu’elles suivent le cours normal du processus de planification.</a:t>
          </a:r>
        </a:p>
      </dsp:txBody>
      <dsp:txXfrm>
        <a:off x="1856044" y="1990779"/>
        <a:ext cx="4291720" cy="1607787"/>
      </dsp:txXfrm>
    </dsp:sp>
    <dsp:sp modelId="{11B44CB1-D773-4F61-AB7E-8B499B093FEA}">
      <dsp:nvSpPr>
        <dsp:cNvPr id="0" name=""/>
        <dsp:cNvSpPr/>
      </dsp:nvSpPr>
      <dsp:spPr>
        <a:xfrm>
          <a:off x="0" y="3976870"/>
          <a:ext cx="6245265" cy="16062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B2AA70-9E12-403F-915D-C6B8F0250E8F}">
      <dsp:nvSpPr>
        <dsp:cNvPr id="0" name=""/>
        <dsp:cNvSpPr/>
      </dsp:nvSpPr>
      <dsp:spPr>
        <a:xfrm>
          <a:off x="485880" y="4338269"/>
          <a:ext cx="884283" cy="8834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117EFD-FDA8-4DA0-A86A-864C620CE317}">
      <dsp:nvSpPr>
        <dsp:cNvPr id="0" name=""/>
        <dsp:cNvSpPr/>
      </dsp:nvSpPr>
      <dsp:spPr>
        <a:xfrm>
          <a:off x="1856044" y="3976870"/>
          <a:ext cx="4291720" cy="16077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158" tIns="170158" rIns="170158" bIns="170158" numCol="1" spcCol="1270" anchor="ctr" anchorCtr="0">
          <a:noAutofit/>
        </a:bodyPr>
        <a:lstStyle/>
        <a:p>
          <a:pPr marL="0" lvl="0" indent="0" algn="l" defTabSz="977900">
            <a:lnSpc>
              <a:spcPct val="100000"/>
            </a:lnSpc>
            <a:spcBef>
              <a:spcPct val="0"/>
            </a:spcBef>
            <a:spcAft>
              <a:spcPct val="35000"/>
            </a:spcAft>
            <a:buNone/>
          </a:pPr>
          <a:r>
            <a:rPr lang="fr-CA" sz="2200" kern="1200" noProof="0" dirty="0">
              <a:latin typeface="Aptos" panose="020B0004020202020204" pitchFamily="34" charset="0"/>
            </a:rPr>
            <a:t>Que l’offre de cours soit optimisée grâce à une planification minutieuse.</a:t>
          </a:r>
        </a:p>
      </dsp:txBody>
      <dsp:txXfrm>
        <a:off x="1856044" y="3976870"/>
        <a:ext cx="4291720" cy="16077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4C56D-B55D-4868-A8EA-BBF566CEC0D5}">
      <dsp:nvSpPr>
        <dsp:cNvPr id="0" name=""/>
        <dsp:cNvSpPr/>
      </dsp:nvSpPr>
      <dsp:spPr>
        <a:xfrm>
          <a:off x="325120" y="1666240"/>
          <a:ext cx="7802880" cy="2438400"/>
        </a:xfrm>
        <a:prstGeom prst="rect">
          <a:avLst/>
        </a:prstGeom>
        <a:solidFill>
          <a:schemeClr val="lt1">
            <a:alpha val="55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610" tIns="205740" rIns="205740" bIns="205740" numCol="1" spcCol="1270" anchor="ctr" anchorCtr="0">
          <a:noAutofit/>
        </a:bodyPr>
        <a:lstStyle/>
        <a:p>
          <a:pPr marL="0" lvl="0" indent="0" algn="l" defTabSz="2400300">
            <a:lnSpc>
              <a:spcPct val="90000"/>
            </a:lnSpc>
            <a:spcBef>
              <a:spcPct val="0"/>
            </a:spcBef>
            <a:spcAft>
              <a:spcPct val="35000"/>
            </a:spcAft>
            <a:buNone/>
          </a:pPr>
          <a:r>
            <a:rPr lang="fr-CA" sz="5400" b="1" kern="1200" dirty="0">
              <a:solidFill>
                <a:schemeClr val="tx1"/>
              </a:solidFill>
              <a:latin typeface="Aptos Display" panose="020B0004020202020204" pitchFamily="34" charset="0"/>
            </a:rPr>
            <a:t>Saisie de la demande d’activités</a:t>
          </a:r>
        </a:p>
      </dsp:txBody>
      <dsp:txXfrm>
        <a:off x="325120" y="1666240"/>
        <a:ext cx="7802880" cy="2438400"/>
      </dsp:txXfrm>
    </dsp:sp>
    <dsp:sp modelId="{F09EE001-13EA-4AA4-8569-2F0212E19CA5}">
      <dsp:nvSpPr>
        <dsp:cNvPr id="0" name=""/>
        <dsp:cNvSpPr/>
      </dsp:nvSpPr>
      <dsp:spPr>
        <a:xfrm>
          <a:off x="0" y="1283559"/>
          <a:ext cx="1706880" cy="25603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4C56D-B55D-4868-A8EA-BBF566CEC0D5}">
      <dsp:nvSpPr>
        <dsp:cNvPr id="0" name=""/>
        <dsp:cNvSpPr/>
      </dsp:nvSpPr>
      <dsp:spPr>
        <a:xfrm>
          <a:off x="325120" y="1666240"/>
          <a:ext cx="7802880" cy="2438400"/>
        </a:xfrm>
        <a:prstGeom prst="rect">
          <a:avLst/>
        </a:prstGeom>
        <a:solidFill>
          <a:schemeClr val="lt1">
            <a:alpha val="55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610" tIns="217170" rIns="217170" bIns="217170" numCol="1" spcCol="1270" anchor="ctr" anchorCtr="0">
          <a:noAutofit/>
        </a:bodyPr>
        <a:lstStyle/>
        <a:p>
          <a:pPr marL="0" lvl="0" indent="0" algn="l" defTabSz="2533650">
            <a:lnSpc>
              <a:spcPct val="90000"/>
            </a:lnSpc>
            <a:spcBef>
              <a:spcPct val="0"/>
            </a:spcBef>
            <a:spcAft>
              <a:spcPct val="35000"/>
            </a:spcAft>
            <a:buNone/>
          </a:pPr>
          <a:r>
            <a:rPr lang="fr-CA" sz="5700" b="1" kern="1200" dirty="0">
              <a:latin typeface="Aptos Display" panose="020B0004020202020204" pitchFamily="34" charset="0"/>
            </a:rPr>
            <a:t>Présentation des cas particuliers</a:t>
          </a:r>
        </a:p>
      </dsp:txBody>
      <dsp:txXfrm>
        <a:off x="325120" y="1666240"/>
        <a:ext cx="7802880" cy="2438400"/>
      </dsp:txXfrm>
    </dsp:sp>
    <dsp:sp modelId="{F09EE001-13EA-4AA4-8569-2F0212E19CA5}">
      <dsp:nvSpPr>
        <dsp:cNvPr id="0" name=""/>
        <dsp:cNvSpPr/>
      </dsp:nvSpPr>
      <dsp:spPr>
        <a:xfrm>
          <a:off x="0" y="1283559"/>
          <a:ext cx="1706880" cy="25603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4C56D-B55D-4868-A8EA-BBF566CEC0D5}">
      <dsp:nvSpPr>
        <dsp:cNvPr id="0" name=""/>
        <dsp:cNvSpPr/>
      </dsp:nvSpPr>
      <dsp:spPr>
        <a:xfrm>
          <a:off x="325120" y="1666240"/>
          <a:ext cx="7802880" cy="2438400"/>
        </a:xfrm>
        <a:prstGeom prst="rect">
          <a:avLst/>
        </a:prstGeom>
        <a:solidFill>
          <a:schemeClr val="lt1">
            <a:alpha val="55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51610" tIns="217170" rIns="217170" bIns="217170" numCol="1" spcCol="1270" anchor="ctr" anchorCtr="0">
          <a:noAutofit/>
        </a:bodyPr>
        <a:lstStyle/>
        <a:p>
          <a:pPr marL="0" lvl="0" indent="0" algn="l" defTabSz="2533650">
            <a:lnSpc>
              <a:spcPct val="90000"/>
            </a:lnSpc>
            <a:spcBef>
              <a:spcPct val="0"/>
            </a:spcBef>
            <a:spcAft>
              <a:spcPct val="35000"/>
            </a:spcAft>
            <a:buNone/>
          </a:pPr>
          <a:r>
            <a:rPr lang="fr-CA" sz="5700" b="1" kern="1200" dirty="0">
              <a:latin typeface="Aptos Display" panose="020B0004020202020204" pitchFamily="34" charset="0"/>
            </a:rPr>
            <a:t>Conclusion</a:t>
          </a:r>
        </a:p>
      </dsp:txBody>
      <dsp:txXfrm>
        <a:off x="325120" y="1666240"/>
        <a:ext cx="7802880" cy="2438400"/>
      </dsp:txXfrm>
    </dsp:sp>
    <dsp:sp modelId="{F09EE001-13EA-4AA4-8569-2F0212E19CA5}">
      <dsp:nvSpPr>
        <dsp:cNvPr id="0" name=""/>
        <dsp:cNvSpPr/>
      </dsp:nvSpPr>
      <dsp:spPr>
        <a:xfrm>
          <a:off x="0" y="1283559"/>
          <a:ext cx="1706880" cy="256032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616C7-90B6-46E6-B5B8-D94120389E7E}">
      <dsp:nvSpPr>
        <dsp:cNvPr id="0" name=""/>
        <dsp:cNvSpPr/>
      </dsp:nvSpPr>
      <dsp:spPr>
        <a:xfrm>
          <a:off x="0" y="658288"/>
          <a:ext cx="6014719" cy="121530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593F011-6FC6-4960-A8F5-14BD22B959D8}">
      <dsp:nvSpPr>
        <dsp:cNvPr id="0" name=""/>
        <dsp:cNvSpPr/>
      </dsp:nvSpPr>
      <dsp:spPr>
        <a:xfrm>
          <a:off x="367628" y="931731"/>
          <a:ext cx="668415" cy="668415"/>
        </a:xfrm>
        <a:prstGeom prst="rect">
          <a:avLst/>
        </a:prstGeom>
        <a:blipFill rotWithShape="1">
          <a:blip xmlns:r="http://schemas.openxmlformats.org/officeDocument/2006/relationships">
            <a:extLst>
              <a:ext uri="{96DAC541-7B7A-43D3-8B79-37D633B846F1}">
                <asvg:svgBlip xmlns:asvg="http://schemas.microsoft.com/office/drawing/2016/SVG/main" r:embed="rId1"/>
              </a:ext>
            </a:extLst>
          </a:blip>
          <a:srcRect/>
          <a:stretch>
            <a:fillRect l="-2000" r="-200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60B11D8-695A-46F0-8373-85F767185A92}">
      <dsp:nvSpPr>
        <dsp:cNvPr id="0" name=""/>
        <dsp:cNvSpPr/>
      </dsp:nvSpPr>
      <dsp:spPr>
        <a:xfrm>
          <a:off x="1403673" y="658288"/>
          <a:ext cx="4611045" cy="121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19" tIns="128619" rIns="128619" bIns="128619" numCol="1" spcCol="1270" anchor="ctr" anchorCtr="0">
          <a:noAutofit/>
        </a:bodyPr>
        <a:lstStyle/>
        <a:p>
          <a:pPr marL="0" lvl="0" indent="0" algn="l" defTabSz="844550">
            <a:lnSpc>
              <a:spcPct val="100000"/>
            </a:lnSpc>
            <a:spcBef>
              <a:spcPct val="0"/>
            </a:spcBef>
            <a:spcAft>
              <a:spcPct val="35000"/>
            </a:spcAft>
            <a:buNone/>
          </a:pPr>
          <a:r>
            <a:rPr lang="fr-CA" sz="1900" b="1" kern="1200" dirty="0">
              <a:hlinkClick xmlns:r="http://schemas.openxmlformats.org/officeDocument/2006/relationships" r:id="rId2"/>
            </a:rPr>
            <a:t>ddad_dev_academique@uqac.ca</a:t>
          </a:r>
          <a:br>
            <a:rPr lang="fr-CA" sz="1900" b="1" kern="1200" dirty="0"/>
          </a:br>
          <a:r>
            <a:rPr lang="fr-CA" sz="2000" b="1" kern="1200" dirty="0">
              <a:solidFill>
                <a:schemeClr val="tx1">
                  <a:lumMod val="65000"/>
                  <a:lumOff val="35000"/>
                </a:schemeClr>
              </a:solidFill>
            </a:rPr>
            <a:t>ou le poste 2418</a:t>
          </a:r>
          <a:endParaRPr lang="en-US" sz="2000" kern="1200" dirty="0">
            <a:solidFill>
              <a:schemeClr val="tx1">
                <a:lumMod val="65000"/>
                <a:lumOff val="35000"/>
              </a:schemeClr>
            </a:solidFill>
          </a:endParaRPr>
        </a:p>
      </dsp:txBody>
      <dsp:txXfrm>
        <a:off x="1403673" y="658288"/>
        <a:ext cx="4611045" cy="1215301"/>
      </dsp:txXfrm>
    </dsp:sp>
    <dsp:sp modelId="{5FE3C7C2-B9F0-45A3-B245-0E028B7ABCBB}">
      <dsp:nvSpPr>
        <dsp:cNvPr id="0" name=""/>
        <dsp:cNvSpPr/>
      </dsp:nvSpPr>
      <dsp:spPr>
        <a:xfrm>
          <a:off x="0" y="2177415"/>
          <a:ext cx="6014719" cy="121530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3D101CB-4C13-46D4-B4FC-7FCFC448047A}">
      <dsp:nvSpPr>
        <dsp:cNvPr id="0" name=""/>
        <dsp:cNvSpPr/>
      </dsp:nvSpPr>
      <dsp:spPr>
        <a:xfrm>
          <a:off x="367628" y="2450858"/>
          <a:ext cx="668415" cy="668415"/>
        </a:xfrm>
        <a:prstGeom prst="rect">
          <a:avLst/>
        </a:prstGeom>
        <a:blipFill rotWithShape="1">
          <a:blip xmlns:r="http://schemas.openxmlformats.org/officeDocument/2006/relationships">
            <a:extLst>
              <a:ext uri="{96DAC541-7B7A-43D3-8B79-37D633B846F1}">
                <asvg:svgBlip xmlns:asvg="http://schemas.microsoft.com/office/drawing/2016/SVG/main" r:embed="rId3"/>
              </a:ext>
            </a:extLst>
          </a:blip>
          <a:srcRect/>
          <a:stretch>
            <a:fillRect l="-1000" r="-1000"/>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93C5CB4-5979-49AB-A59C-82020BA33BCF}">
      <dsp:nvSpPr>
        <dsp:cNvPr id="0" name=""/>
        <dsp:cNvSpPr/>
      </dsp:nvSpPr>
      <dsp:spPr>
        <a:xfrm>
          <a:off x="1403673" y="2177415"/>
          <a:ext cx="4611045" cy="121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19" tIns="128619" rIns="128619" bIns="128619" numCol="1" spcCol="1270" anchor="ctr" anchorCtr="0">
          <a:noAutofit/>
        </a:bodyPr>
        <a:lstStyle/>
        <a:p>
          <a:pPr marL="0" lvl="0" indent="0" algn="l" defTabSz="800100">
            <a:lnSpc>
              <a:spcPct val="100000"/>
            </a:lnSpc>
            <a:spcBef>
              <a:spcPct val="0"/>
            </a:spcBef>
            <a:spcAft>
              <a:spcPct val="35000"/>
            </a:spcAft>
            <a:buNone/>
          </a:pPr>
          <a:r>
            <a:rPr lang="fr-FR" sz="1800" b="1" kern="1200" dirty="0" err="1">
              <a:hlinkClick xmlns:r="http://schemas.openxmlformats.org/officeDocument/2006/relationships" r:id="rId4"/>
            </a:rPr>
            <a:t>ddad_activités_enseignement</a:t>
          </a:r>
          <a:r>
            <a:rPr lang="fr-FR" sz="1800" b="1" kern="1200" dirty="0">
              <a:hlinkClick xmlns:r="http://schemas.openxmlformats.org/officeDocument/2006/relationships" r:id="rId4"/>
            </a:rPr>
            <a:t> @uqac.ca</a:t>
          </a:r>
          <a:r>
            <a:rPr lang="fr-FR" sz="1800" b="1" kern="1200" dirty="0"/>
            <a:t> </a:t>
          </a:r>
          <a:r>
            <a:rPr lang="fr-FR" sz="2000" b="1" kern="1200" dirty="0">
              <a:solidFill>
                <a:schemeClr val="tx1">
                  <a:lumMod val="65000"/>
                  <a:lumOff val="35000"/>
                </a:schemeClr>
              </a:solidFill>
            </a:rPr>
            <a:t>ou le poste 5043</a:t>
          </a:r>
          <a:r>
            <a:rPr lang="fr-FR" sz="2100" b="1" kern="1200" dirty="0"/>
            <a:t>	</a:t>
          </a:r>
          <a:endParaRPr lang="en-US" sz="2100" kern="1200" dirty="0"/>
        </a:p>
      </dsp:txBody>
      <dsp:txXfrm>
        <a:off x="1403673" y="2177415"/>
        <a:ext cx="4611045" cy="121530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3011699" cy="463407"/>
          </a:xfrm>
          <a:prstGeom prst="rect">
            <a:avLst/>
          </a:prstGeom>
        </p:spPr>
        <p:txBody>
          <a:bodyPr vert="horz" lIns="92487" tIns="46244" rIns="92487" bIns="46244" rtlCol="0"/>
          <a:lstStyle>
            <a:lvl1pPr algn="l">
              <a:defRPr sz="1200"/>
            </a:lvl1pPr>
          </a:lstStyle>
          <a:p>
            <a:endParaRPr lang="fr-CA"/>
          </a:p>
        </p:txBody>
      </p:sp>
      <p:sp>
        <p:nvSpPr>
          <p:cNvPr id="3" name="Espace réservé de la date 2"/>
          <p:cNvSpPr>
            <a:spLocks noGrp="1"/>
          </p:cNvSpPr>
          <p:nvPr>
            <p:ph type="dt" idx="1"/>
          </p:nvPr>
        </p:nvSpPr>
        <p:spPr>
          <a:xfrm>
            <a:off x="3936768" y="1"/>
            <a:ext cx="3011699" cy="463407"/>
          </a:xfrm>
          <a:prstGeom prst="rect">
            <a:avLst/>
          </a:prstGeom>
        </p:spPr>
        <p:txBody>
          <a:bodyPr vert="horz" lIns="92487" tIns="46244" rIns="92487" bIns="46244" rtlCol="0"/>
          <a:lstStyle>
            <a:lvl1pPr algn="r">
              <a:defRPr sz="1200"/>
            </a:lvl1pPr>
          </a:lstStyle>
          <a:p>
            <a:fld id="{7B79B15F-979C-4BAC-AAB1-DEC4221DA86B}" type="datetimeFigureOut">
              <a:rPr lang="fr-CA" smtClean="0"/>
              <a:t>2026-10-13</a:t>
            </a:fld>
            <a:endParaRPr lang="fr-CA"/>
          </a:p>
        </p:txBody>
      </p:sp>
      <p:sp>
        <p:nvSpPr>
          <p:cNvPr id="4" name="Espace réservé de l'image des diapositives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7" tIns="46244" rIns="92487" bIns="46244" rtlCol="0" anchor="ctr"/>
          <a:lstStyle/>
          <a:p>
            <a:endParaRPr lang="fr-CA"/>
          </a:p>
        </p:txBody>
      </p:sp>
      <p:sp>
        <p:nvSpPr>
          <p:cNvPr id="5" name="Espace réservé des notes 4"/>
          <p:cNvSpPr>
            <a:spLocks noGrp="1"/>
          </p:cNvSpPr>
          <p:nvPr>
            <p:ph type="body" sz="quarter" idx="3"/>
          </p:nvPr>
        </p:nvSpPr>
        <p:spPr>
          <a:xfrm>
            <a:off x="695008" y="4444862"/>
            <a:ext cx="5560060" cy="3636705"/>
          </a:xfrm>
          <a:prstGeom prst="rect">
            <a:avLst/>
          </a:prstGeom>
        </p:spPr>
        <p:txBody>
          <a:bodyPr vert="horz" lIns="92487" tIns="46244" rIns="92487" bIns="4624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vl1pPr>
          </a:lstStyle>
          <a:p>
            <a:fld id="{EDEE0014-23E6-47E0-B560-48AC485E7654}" type="slidenum">
              <a:rPr lang="fr-CA" smtClean="0"/>
              <a:t>‹n°›</a:t>
            </a:fld>
            <a:endParaRPr lang="fr-CA"/>
          </a:p>
        </p:txBody>
      </p:sp>
    </p:spTree>
    <p:extLst>
      <p:ext uri="{BB962C8B-B14F-4D97-AF65-F5344CB8AC3E}">
        <p14:creationId xmlns:p14="http://schemas.microsoft.com/office/powerpoint/2010/main" val="2201031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EDEE0014-23E6-47E0-B560-48AC485E7654}" type="slidenum">
              <a:rPr lang="fr-CA" smtClean="0"/>
              <a:t>1</a:t>
            </a:fld>
            <a:endParaRPr lang="fr-CA"/>
          </a:p>
        </p:txBody>
      </p:sp>
    </p:spTree>
    <p:extLst>
      <p:ext uri="{BB962C8B-B14F-4D97-AF65-F5344CB8AC3E}">
        <p14:creationId xmlns:p14="http://schemas.microsoft.com/office/powerpoint/2010/main" val="3382074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703263"/>
            <a:ext cx="6261100" cy="3522662"/>
          </a:xfrm>
        </p:spPr>
      </p:sp>
      <p:sp>
        <p:nvSpPr>
          <p:cNvPr id="3" name="Espace réservé des commentaires 2"/>
          <p:cNvSpPr>
            <a:spLocks noGrp="1"/>
          </p:cNvSpPr>
          <p:nvPr>
            <p:ph type="body" idx="1"/>
          </p:nvPr>
        </p:nvSpPr>
        <p:spPr/>
        <p:txBody>
          <a:bodyPr>
            <a:normAutofit/>
          </a:bodyPr>
          <a:lstStyle/>
          <a:p>
            <a:r>
              <a:rPr lang="fr-CA" dirty="0"/>
              <a:t>Sarah</a:t>
            </a:r>
          </a:p>
        </p:txBody>
      </p:sp>
      <p:sp>
        <p:nvSpPr>
          <p:cNvPr id="4" name="Espace réservé du numéro de diapositive 3"/>
          <p:cNvSpPr>
            <a:spLocks noGrp="1"/>
          </p:cNvSpPr>
          <p:nvPr>
            <p:ph type="sldNum" sz="quarter" idx="10"/>
          </p:nvPr>
        </p:nvSpPr>
        <p:spPr/>
        <p:txBody>
          <a:bodyPr/>
          <a:lstStyle/>
          <a:p>
            <a:fld id="{D5E7BC42-905E-4BDF-8A4C-8376C6A036E1}" type="slidenum">
              <a:rPr lang="fr-CA" smtClean="0"/>
              <a:pPr/>
              <a:t>2</a:t>
            </a:fld>
            <a:endParaRPr lang="fr-CA"/>
          </a:p>
        </p:txBody>
      </p:sp>
    </p:spTree>
    <p:extLst>
      <p:ext uri="{BB962C8B-B14F-4D97-AF65-F5344CB8AC3E}">
        <p14:creationId xmlns:p14="http://schemas.microsoft.com/office/powerpoint/2010/main" val="883617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703263"/>
            <a:ext cx="6261100" cy="3522662"/>
          </a:xfrm>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D5E7BC42-905E-4BDF-8A4C-8376C6A036E1}" type="slidenum">
              <a:rPr lang="fr-CA" smtClean="0"/>
              <a:pPr/>
              <a:t>3</a:t>
            </a:fld>
            <a:endParaRPr lang="fr-CA"/>
          </a:p>
        </p:txBody>
      </p:sp>
    </p:spTree>
    <p:extLst>
      <p:ext uri="{BB962C8B-B14F-4D97-AF65-F5344CB8AC3E}">
        <p14:creationId xmlns:p14="http://schemas.microsoft.com/office/powerpoint/2010/main" val="2511709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703263"/>
            <a:ext cx="6261100" cy="3522662"/>
          </a:xfrm>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D5E7BC42-905E-4BDF-8A4C-8376C6A036E1}" type="slidenum">
              <a:rPr lang="fr-CA" smtClean="0"/>
              <a:pPr/>
              <a:t>4</a:t>
            </a:fld>
            <a:endParaRPr lang="fr-CA"/>
          </a:p>
        </p:txBody>
      </p:sp>
    </p:spTree>
    <p:extLst>
      <p:ext uri="{BB962C8B-B14F-4D97-AF65-F5344CB8AC3E}">
        <p14:creationId xmlns:p14="http://schemas.microsoft.com/office/powerpoint/2010/main" val="1679591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F0512-4408-519C-DD27-0504165334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8CC7BD-51E5-9BAB-8AE1-A7ABB22483B8}"/>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01B0C3DC-B362-ACF3-D733-C71151C289A3}"/>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DFBA736D-E8A5-E3D9-FCD8-645B0FA1E0E8}"/>
              </a:ext>
            </a:extLst>
          </p:cNvPr>
          <p:cNvSpPr>
            <a:spLocks noGrp="1"/>
          </p:cNvSpPr>
          <p:nvPr>
            <p:ph type="sldNum" sz="quarter" idx="10"/>
          </p:nvPr>
        </p:nvSpPr>
        <p:spPr/>
        <p:txBody>
          <a:bodyPr/>
          <a:lstStyle/>
          <a:p>
            <a:fld id="{D5E7BC42-905E-4BDF-8A4C-8376C6A036E1}" type="slidenum">
              <a:rPr lang="fr-CA" smtClean="0"/>
              <a:pPr/>
              <a:t>5</a:t>
            </a:fld>
            <a:endParaRPr lang="fr-CA"/>
          </a:p>
        </p:txBody>
      </p:sp>
    </p:spTree>
    <p:extLst>
      <p:ext uri="{BB962C8B-B14F-4D97-AF65-F5344CB8AC3E}">
        <p14:creationId xmlns:p14="http://schemas.microsoft.com/office/powerpoint/2010/main" val="631122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31800" y="708025"/>
            <a:ext cx="6302375" cy="3544888"/>
          </a:xfrm>
        </p:spPr>
      </p:sp>
      <p:sp>
        <p:nvSpPr>
          <p:cNvPr id="3" name="Espace réservé des commentaires 2"/>
          <p:cNvSpPr>
            <a:spLocks noGrp="1"/>
          </p:cNvSpPr>
          <p:nvPr>
            <p:ph type="body" idx="1"/>
          </p:nvPr>
        </p:nvSpPr>
        <p:spPr/>
        <p:txBody>
          <a:bodyPr>
            <a:normAutofit/>
          </a:bodyPr>
          <a:lstStyle/>
          <a:p>
            <a:r>
              <a:rPr lang="fr-CA" dirty="0"/>
              <a:t>Sarah</a:t>
            </a:r>
          </a:p>
          <a:p>
            <a:r>
              <a:rPr lang="fr-CA" dirty="0"/>
              <a:t>Ouvrir Atlas pour montrer où aller le chercher</a:t>
            </a:r>
          </a:p>
        </p:txBody>
      </p:sp>
      <p:sp>
        <p:nvSpPr>
          <p:cNvPr id="4" name="Espace réservé du numéro de diapositive 3"/>
          <p:cNvSpPr>
            <a:spLocks noGrp="1"/>
          </p:cNvSpPr>
          <p:nvPr>
            <p:ph type="sldNum" sz="quarter" idx="10"/>
          </p:nvPr>
        </p:nvSpPr>
        <p:spPr/>
        <p:txBody>
          <a:bodyPr/>
          <a:lstStyle/>
          <a:p>
            <a:fld id="{D5E7BC42-905E-4BDF-8A4C-8376C6A036E1}" type="slidenum">
              <a:rPr lang="fr-CA" smtClean="0"/>
              <a:pPr/>
              <a:t>6</a:t>
            </a:fld>
            <a:endParaRPr lang="fr-CA"/>
          </a:p>
        </p:txBody>
      </p:sp>
    </p:spTree>
    <p:extLst>
      <p:ext uri="{BB962C8B-B14F-4D97-AF65-F5344CB8AC3E}">
        <p14:creationId xmlns:p14="http://schemas.microsoft.com/office/powerpoint/2010/main" val="3799305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CD9F2-A560-23B0-E3D5-AFF17CD9E5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18E8F6-5B93-F36B-1A1E-AA58AFAACF1D}"/>
              </a:ext>
            </a:extLst>
          </p:cNvPr>
          <p:cNvSpPr>
            <a:spLocks noGrp="1" noRot="1" noChangeAspect="1"/>
          </p:cNvSpPr>
          <p:nvPr>
            <p:ph type="sldImg"/>
          </p:nvPr>
        </p:nvSpPr>
        <p:spPr>
          <a:xfrm>
            <a:off x="431800" y="708025"/>
            <a:ext cx="6302375" cy="3544888"/>
          </a:xfrm>
        </p:spPr>
      </p:sp>
      <p:sp>
        <p:nvSpPr>
          <p:cNvPr id="3" name="Espace réservé des commentaires 2">
            <a:extLst>
              <a:ext uri="{FF2B5EF4-FFF2-40B4-BE49-F238E27FC236}">
                <a16:creationId xmlns:a16="http://schemas.microsoft.com/office/drawing/2014/main" id="{E164F321-29FC-5F91-1E27-E75ECF2A8B27}"/>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8A91ECA1-128E-F77A-70C5-849943DE12F0}"/>
              </a:ext>
            </a:extLst>
          </p:cNvPr>
          <p:cNvSpPr>
            <a:spLocks noGrp="1"/>
          </p:cNvSpPr>
          <p:nvPr>
            <p:ph type="sldNum" sz="quarter" idx="10"/>
          </p:nvPr>
        </p:nvSpPr>
        <p:spPr/>
        <p:txBody>
          <a:bodyPr/>
          <a:lstStyle/>
          <a:p>
            <a:fld id="{D5E7BC42-905E-4BDF-8A4C-8376C6A036E1}" type="slidenum">
              <a:rPr lang="fr-CA" smtClean="0"/>
              <a:pPr/>
              <a:t>7</a:t>
            </a:fld>
            <a:endParaRPr lang="fr-CA"/>
          </a:p>
        </p:txBody>
      </p:sp>
    </p:spTree>
    <p:extLst>
      <p:ext uri="{BB962C8B-B14F-4D97-AF65-F5344CB8AC3E}">
        <p14:creationId xmlns:p14="http://schemas.microsoft.com/office/powerpoint/2010/main" val="620158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AEB2-D9E6-BB4B-F475-E8ABD06D16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AB47AF-478E-3DCF-57AF-EE3C94F7A752}"/>
              </a:ext>
            </a:extLst>
          </p:cNvPr>
          <p:cNvSpPr>
            <a:spLocks noGrp="1" noRot="1" noChangeAspect="1"/>
          </p:cNvSpPr>
          <p:nvPr>
            <p:ph type="sldImg"/>
          </p:nvPr>
        </p:nvSpPr>
        <p:spPr>
          <a:xfrm>
            <a:off x="431800" y="708025"/>
            <a:ext cx="6302375" cy="3544888"/>
          </a:xfrm>
        </p:spPr>
      </p:sp>
      <p:sp>
        <p:nvSpPr>
          <p:cNvPr id="3" name="Espace réservé des commentaires 2">
            <a:extLst>
              <a:ext uri="{FF2B5EF4-FFF2-40B4-BE49-F238E27FC236}">
                <a16:creationId xmlns:a16="http://schemas.microsoft.com/office/drawing/2014/main" id="{40EB3E9A-D8BC-00BA-C474-E47EEE3B16E8}"/>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0F61AF1E-5166-DD37-053F-CD3FD8FA4E5C}"/>
              </a:ext>
            </a:extLst>
          </p:cNvPr>
          <p:cNvSpPr>
            <a:spLocks noGrp="1"/>
          </p:cNvSpPr>
          <p:nvPr>
            <p:ph type="sldNum" sz="quarter" idx="10"/>
          </p:nvPr>
        </p:nvSpPr>
        <p:spPr/>
        <p:txBody>
          <a:bodyPr/>
          <a:lstStyle/>
          <a:p>
            <a:fld id="{D5E7BC42-905E-4BDF-8A4C-8376C6A036E1}" type="slidenum">
              <a:rPr lang="fr-CA" smtClean="0"/>
              <a:pPr/>
              <a:t>8</a:t>
            </a:fld>
            <a:endParaRPr lang="fr-CA"/>
          </a:p>
        </p:txBody>
      </p:sp>
    </p:spTree>
    <p:extLst>
      <p:ext uri="{BB962C8B-B14F-4D97-AF65-F5344CB8AC3E}">
        <p14:creationId xmlns:p14="http://schemas.microsoft.com/office/powerpoint/2010/main" val="390599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DAF69-9272-EC39-30D9-0DA9EAB033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37695C-2D42-47B2-E2C4-3DFA3D8B3CEA}"/>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4924313F-2A41-9259-7F95-C9F1A992A349}"/>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CFB3EFD1-B231-477A-A6B3-56943E50567A}"/>
              </a:ext>
            </a:extLst>
          </p:cNvPr>
          <p:cNvSpPr>
            <a:spLocks noGrp="1"/>
          </p:cNvSpPr>
          <p:nvPr>
            <p:ph type="sldNum" sz="quarter" idx="10"/>
          </p:nvPr>
        </p:nvSpPr>
        <p:spPr/>
        <p:txBody>
          <a:bodyPr/>
          <a:lstStyle/>
          <a:p>
            <a:fld id="{D5E7BC42-905E-4BDF-8A4C-8376C6A036E1}" type="slidenum">
              <a:rPr lang="fr-CA" smtClean="0"/>
              <a:pPr/>
              <a:t>9</a:t>
            </a:fld>
            <a:endParaRPr lang="fr-CA"/>
          </a:p>
        </p:txBody>
      </p:sp>
    </p:spTree>
    <p:extLst>
      <p:ext uri="{BB962C8B-B14F-4D97-AF65-F5344CB8AC3E}">
        <p14:creationId xmlns:p14="http://schemas.microsoft.com/office/powerpoint/2010/main" val="2306234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703263"/>
            <a:ext cx="6261100" cy="3522662"/>
          </a:xfrm>
        </p:spPr>
      </p:sp>
      <p:sp>
        <p:nvSpPr>
          <p:cNvPr id="3" name="Espace réservé des commentaires 2"/>
          <p:cNvSpPr>
            <a:spLocks noGrp="1"/>
          </p:cNvSpPr>
          <p:nvPr>
            <p:ph type="body" idx="1"/>
          </p:nvPr>
        </p:nvSpPr>
        <p:spPr/>
        <p:txBody>
          <a:bodyPr>
            <a:normAutofit/>
          </a:bodyPr>
          <a:lstStyle/>
          <a:p>
            <a:endParaRPr lang="fr-CA" dirty="0"/>
          </a:p>
        </p:txBody>
      </p:sp>
      <p:sp>
        <p:nvSpPr>
          <p:cNvPr id="4" name="Espace réservé du numéro de diapositive 3"/>
          <p:cNvSpPr>
            <a:spLocks noGrp="1"/>
          </p:cNvSpPr>
          <p:nvPr>
            <p:ph type="sldNum" sz="quarter" idx="10"/>
          </p:nvPr>
        </p:nvSpPr>
        <p:spPr/>
        <p:txBody>
          <a:bodyPr/>
          <a:lstStyle/>
          <a:p>
            <a:fld id="{D5E7BC42-905E-4BDF-8A4C-8376C6A036E1}" type="slidenum">
              <a:rPr lang="fr-CA" smtClean="0"/>
              <a:pPr/>
              <a:t>11</a:t>
            </a:fld>
            <a:endParaRPr lang="fr-CA"/>
          </a:p>
        </p:txBody>
      </p:sp>
    </p:spTree>
    <p:extLst>
      <p:ext uri="{BB962C8B-B14F-4D97-AF65-F5344CB8AC3E}">
        <p14:creationId xmlns:p14="http://schemas.microsoft.com/office/powerpoint/2010/main" val="18696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9BEAE-DD6F-E5C6-A4E8-CDEA48DAEAF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7A3CA3-6415-FDC7-3529-6726D11024B4}"/>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2FB7EE4B-A144-2575-EF50-B20E1610B66D}"/>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C800AA55-8248-D3ED-9116-47E7555355C8}"/>
              </a:ext>
            </a:extLst>
          </p:cNvPr>
          <p:cNvSpPr>
            <a:spLocks noGrp="1"/>
          </p:cNvSpPr>
          <p:nvPr>
            <p:ph type="sldNum" sz="quarter" idx="10"/>
          </p:nvPr>
        </p:nvSpPr>
        <p:spPr/>
        <p:txBody>
          <a:bodyPr/>
          <a:lstStyle/>
          <a:p>
            <a:fld id="{D5E7BC42-905E-4BDF-8A4C-8376C6A036E1}" type="slidenum">
              <a:rPr lang="fr-CA" smtClean="0"/>
              <a:pPr/>
              <a:t>12</a:t>
            </a:fld>
            <a:endParaRPr lang="fr-CA"/>
          </a:p>
        </p:txBody>
      </p:sp>
    </p:spTree>
    <p:extLst>
      <p:ext uri="{BB962C8B-B14F-4D97-AF65-F5344CB8AC3E}">
        <p14:creationId xmlns:p14="http://schemas.microsoft.com/office/powerpoint/2010/main" val="2669532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B6321-FA90-E732-9F14-6B26BB6698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73916B-7E01-0F9D-C876-F65DC52F2CC0}"/>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8B6B81C0-F7D0-355A-A650-E8B9F2200424}"/>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A7BE47A8-C810-0BA3-06E4-59ECEF2A7D8F}"/>
              </a:ext>
            </a:extLst>
          </p:cNvPr>
          <p:cNvSpPr>
            <a:spLocks noGrp="1"/>
          </p:cNvSpPr>
          <p:nvPr>
            <p:ph type="sldNum" sz="quarter" idx="10"/>
          </p:nvPr>
        </p:nvSpPr>
        <p:spPr/>
        <p:txBody>
          <a:bodyPr/>
          <a:lstStyle/>
          <a:p>
            <a:fld id="{D5E7BC42-905E-4BDF-8A4C-8376C6A036E1}" type="slidenum">
              <a:rPr lang="fr-CA" smtClean="0"/>
              <a:pPr/>
              <a:t>13</a:t>
            </a:fld>
            <a:endParaRPr lang="fr-CA"/>
          </a:p>
        </p:txBody>
      </p:sp>
    </p:spTree>
    <p:extLst>
      <p:ext uri="{BB962C8B-B14F-4D97-AF65-F5344CB8AC3E}">
        <p14:creationId xmlns:p14="http://schemas.microsoft.com/office/powerpoint/2010/main" val="1518042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1CB4E-6741-C4E8-E8B3-98F9B142DD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1320FE-79F2-5EE6-C083-2377D13C13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9CF4216-18EA-C11F-5DC7-4C35A99328E8}"/>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CAD7DE98-B362-48F8-715A-6332E83638C3}"/>
              </a:ext>
            </a:extLst>
          </p:cNvPr>
          <p:cNvSpPr>
            <a:spLocks noGrp="1"/>
          </p:cNvSpPr>
          <p:nvPr>
            <p:ph type="sldNum" sz="quarter" idx="5"/>
          </p:nvPr>
        </p:nvSpPr>
        <p:spPr/>
        <p:txBody>
          <a:bodyPr/>
          <a:lstStyle/>
          <a:p>
            <a:fld id="{D5E7BC42-905E-4BDF-8A4C-8376C6A036E1}" type="slidenum">
              <a:rPr lang="fr-CA" smtClean="0"/>
              <a:pPr/>
              <a:t>14</a:t>
            </a:fld>
            <a:endParaRPr lang="fr-CA"/>
          </a:p>
        </p:txBody>
      </p:sp>
    </p:spTree>
    <p:extLst>
      <p:ext uri="{BB962C8B-B14F-4D97-AF65-F5344CB8AC3E}">
        <p14:creationId xmlns:p14="http://schemas.microsoft.com/office/powerpoint/2010/main" val="1288903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6A235-617E-2BF9-34E9-A635762CDB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75D61C-9C90-4C6A-85F1-F475B8040F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17DFDA-C003-4857-2D77-79A44453FF0F}"/>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1BE09163-9485-BE11-C65D-22544B6F56CE}"/>
              </a:ext>
            </a:extLst>
          </p:cNvPr>
          <p:cNvSpPr>
            <a:spLocks noGrp="1"/>
          </p:cNvSpPr>
          <p:nvPr>
            <p:ph type="sldNum" sz="quarter" idx="5"/>
          </p:nvPr>
        </p:nvSpPr>
        <p:spPr/>
        <p:txBody>
          <a:bodyPr/>
          <a:lstStyle/>
          <a:p>
            <a:fld id="{D5E7BC42-905E-4BDF-8A4C-8376C6A036E1}" type="slidenum">
              <a:rPr lang="fr-CA" smtClean="0"/>
              <a:pPr/>
              <a:t>15</a:t>
            </a:fld>
            <a:endParaRPr lang="fr-CA"/>
          </a:p>
        </p:txBody>
      </p:sp>
    </p:spTree>
    <p:extLst>
      <p:ext uri="{BB962C8B-B14F-4D97-AF65-F5344CB8AC3E}">
        <p14:creationId xmlns:p14="http://schemas.microsoft.com/office/powerpoint/2010/main" val="2243540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E02B9-4A39-28ED-1F11-56026184681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D4BE5C-A97C-4E2A-E899-B1DA92F21E9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C843F89-A935-0343-5F77-195851C07742}"/>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9140F638-690F-66A5-14BA-3FFFEFFD61E9}"/>
              </a:ext>
            </a:extLst>
          </p:cNvPr>
          <p:cNvSpPr>
            <a:spLocks noGrp="1"/>
          </p:cNvSpPr>
          <p:nvPr>
            <p:ph type="sldNum" sz="quarter" idx="5"/>
          </p:nvPr>
        </p:nvSpPr>
        <p:spPr/>
        <p:txBody>
          <a:bodyPr/>
          <a:lstStyle/>
          <a:p>
            <a:fld id="{D5E7BC42-905E-4BDF-8A4C-8376C6A036E1}" type="slidenum">
              <a:rPr lang="fr-CA" smtClean="0"/>
              <a:pPr/>
              <a:t>16</a:t>
            </a:fld>
            <a:endParaRPr lang="fr-CA"/>
          </a:p>
        </p:txBody>
      </p:sp>
    </p:spTree>
    <p:extLst>
      <p:ext uri="{BB962C8B-B14F-4D97-AF65-F5344CB8AC3E}">
        <p14:creationId xmlns:p14="http://schemas.microsoft.com/office/powerpoint/2010/main" val="2424367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19A8D-3580-8A22-3E64-51BBD1AA3E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2C2D6B-3190-7440-D4FA-4F435B07E36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3254E8C-9F4D-7746-907D-819B91A4358A}"/>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3DC2EC83-5655-F34B-5BBE-4D9A5027371C}"/>
              </a:ext>
            </a:extLst>
          </p:cNvPr>
          <p:cNvSpPr>
            <a:spLocks noGrp="1"/>
          </p:cNvSpPr>
          <p:nvPr>
            <p:ph type="sldNum" sz="quarter" idx="5"/>
          </p:nvPr>
        </p:nvSpPr>
        <p:spPr/>
        <p:txBody>
          <a:bodyPr/>
          <a:lstStyle/>
          <a:p>
            <a:fld id="{D5E7BC42-905E-4BDF-8A4C-8376C6A036E1}" type="slidenum">
              <a:rPr lang="fr-CA" smtClean="0"/>
              <a:pPr/>
              <a:t>17</a:t>
            </a:fld>
            <a:endParaRPr lang="fr-CA"/>
          </a:p>
        </p:txBody>
      </p:sp>
    </p:spTree>
    <p:extLst>
      <p:ext uri="{BB962C8B-B14F-4D97-AF65-F5344CB8AC3E}">
        <p14:creationId xmlns:p14="http://schemas.microsoft.com/office/powerpoint/2010/main" val="2875774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04DE1-5ADA-4F46-A5EC-DCCAD549AB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9A0C02-8558-3937-3674-1667C6A18D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AB0109-5D64-3799-2979-09C2D575590A}"/>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DE6CBBDF-E54B-8C82-B0BF-B5F822A70D05}"/>
              </a:ext>
            </a:extLst>
          </p:cNvPr>
          <p:cNvSpPr>
            <a:spLocks noGrp="1"/>
          </p:cNvSpPr>
          <p:nvPr>
            <p:ph type="sldNum" sz="quarter" idx="5"/>
          </p:nvPr>
        </p:nvSpPr>
        <p:spPr/>
        <p:txBody>
          <a:bodyPr/>
          <a:lstStyle/>
          <a:p>
            <a:fld id="{D5E7BC42-905E-4BDF-8A4C-8376C6A036E1}" type="slidenum">
              <a:rPr lang="fr-CA" smtClean="0"/>
              <a:pPr/>
              <a:t>18</a:t>
            </a:fld>
            <a:endParaRPr lang="fr-CA"/>
          </a:p>
        </p:txBody>
      </p:sp>
    </p:spTree>
    <p:extLst>
      <p:ext uri="{BB962C8B-B14F-4D97-AF65-F5344CB8AC3E}">
        <p14:creationId xmlns:p14="http://schemas.microsoft.com/office/powerpoint/2010/main" val="3181342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2FE1E-4943-E070-F8AC-19AAAA51B8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8ED0F1-EA6A-40E4-65E8-2C82A676C73A}"/>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1E937C96-18B1-538B-4B6C-7B271DBF073A}"/>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92CA1D4E-68C8-6A77-A97A-331734EF6A93}"/>
              </a:ext>
            </a:extLst>
          </p:cNvPr>
          <p:cNvSpPr>
            <a:spLocks noGrp="1"/>
          </p:cNvSpPr>
          <p:nvPr>
            <p:ph type="sldNum" sz="quarter" idx="10"/>
          </p:nvPr>
        </p:nvSpPr>
        <p:spPr/>
        <p:txBody>
          <a:bodyPr/>
          <a:lstStyle/>
          <a:p>
            <a:fld id="{D5E7BC42-905E-4BDF-8A4C-8376C6A036E1}" type="slidenum">
              <a:rPr lang="fr-CA" smtClean="0"/>
              <a:pPr/>
              <a:t>19</a:t>
            </a:fld>
            <a:endParaRPr lang="fr-CA"/>
          </a:p>
        </p:txBody>
      </p:sp>
    </p:spTree>
    <p:extLst>
      <p:ext uri="{BB962C8B-B14F-4D97-AF65-F5344CB8AC3E}">
        <p14:creationId xmlns:p14="http://schemas.microsoft.com/office/powerpoint/2010/main" val="2920993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6BFF5-9FCA-1338-2581-D8152246F6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0443E9-DDF8-8CED-7BA3-E1D6980325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03A7733-71F1-B7B4-83E7-10657037361D}"/>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1BBCBD5D-26F5-F269-474B-8B827045B725}"/>
              </a:ext>
            </a:extLst>
          </p:cNvPr>
          <p:cNvSpPr>
            <a:spLocks noGrp="1"/>
          </p:cNvSpPr>
          <p:nvPr>
            <p:ph type="sldNum" sz="quarter" idx="5"/>
          </p:nvPr>
        </p:nvSpPr>
        <p:spPr/>
        <p:txBody>
          <a:bodyPr/>
          <a:lstStyle/>
          <a:p>
            <a:fld id="{D5E7BC42-905E-4BDF-8A4C-8376C6A036E1}" type="slidenum">
              <a:rPr lang="fr-CA" smtClean="0"/>
              <a:pPr/>
              <a:t>20</a:t>
            </a:fld>
            <a:endParaRPr lang="fr-CA"/>
          </a:p>
        </p:txBody>
      </p:sp>
    </p:spTree>
    <p:extLst>
      <p:ext uri="{BB962C8B-B14F-4D97-AF65-F5344CB8AC3E}">
        <p14:creationId xmlns:p14="http://schemas.microsoft.com/office/powerpoint/2010/main" val="759017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D3CE3-BA55-6E88-8309-B44804A0D3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7DE531-C0CC-4934-316B-5D1416F0A9A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46CAE8-D873-43A0-09D1-C8CE7AED9C41}"/>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DFD4664C-0F93-D333-3710-8BDF99923DEE}"/>
              </a:ext>
            </a:extLst>
          </p:cNvPr>
          <p:cNvSpPr>
            <a:spLocks noGrp="1"/>
          </p:cNvSpPr>
          <p:nvPr>
            <p:ph type="sldNum" sz="quarter" idx="5"/>
          </p:nvPr>
        </p:nvSpPr>
        <p:spPr/>
        <p:txBody>
          <a:bodyPr/>
          <a:lstStyle/>
          <a:p>
            <a:fld id="{D5E7BC42-905E-4BDF-8A4C-8376C6A036E1}" type="slidenum">
              <a:rPr lang="fr-CA" smtClean="0"/>
              <a:pPr/>
              <a:t>21</a:t>
            </a:fld>
            <a:endParaRPr lang="fr-CA"/>
          </a:p>
        </p:txBody>
      </p:sp>
    </p:spTree>
    <p:extLst>
      <p:ext uri="{BB962C8B-B14F-4D97-AF65-F5344CB8AC3E}">
        <p14:creationId xmlns:p14="http://schemas.microsoft.com/office/powerpoint/2010/main" val="275541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13117-467E-4A2A-B12A-83E0942FAB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5FAD3A-46E7-896E-7C3E-2B91893F42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060C22E-0AAF-7AA6-1C57-BE7FF310739C}"/>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67921477-AAAC-FC5F-5D0E-B242061C2376}"/>
              </a:ext>
            </a:extLst>
          </p:cNvPr>
          <p:cNvSpPr>
            <a:spLocks noGrp="1"/>
          </p:cNvSpPr>
          <p:nvPr>
            <p:ph type="sldNum" sz="quarter" idx="5"/>
          </p:nvPr>
        </p:nvSpPr>
        <p:spPr/>
        <p:txBody>
          <a:bodyPr/>
          <a:lstStyle/>
          <a:p>
            <a:fld id="{D5E7BC42-905E-4BDF-8A4C-8376C6A036E1}" type="slidenum">
              <a:rPr lang="fr-CA" smtClean="0"/>
              <a:pPr/>
              <a:t>22</a:t>
            </a:fld>
            <a:endParaRPr lang="fr-CA"/>
          </a:p>
        </p:txBody>
      </p:sp>
    </p:spTree>
    <p:extLst>
      <p:ext uri="{BB962C8B-B14F-4D97-AF65-F5344CB8AC3E}">
        <p14:creationId xmlns:p14="http://schemas.microsoft.com/office/powerpoint/2010/main" val="4257604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90C5F-CE05-D94B-A834-471E8ADE22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39C779-306D-264C-E4C0-D779D247FB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E29DA1-3402-1A6E-364A-E8D0413A5B74}"/>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445DEF0C-ABD1-72D4-3ED5-8A204370FDE6}"/>
              </a:ext>
            </a:extLst>
          </p:cNvPr>
          <p:cNvSpPr>
            <a:spLocks noGrp="1"/>
          </p:cNvSpPr>
          <p:nvPr>
            <p:ph type="sldNum" sz="quarter" idx="5"/>
          </p:nvPr>
        </p:nvSpPr>
        <p:spPr/>
        <p:txBody>
          <a:bodyPr/>
          <a:lstStyle/>
          <a:p>
            <a:fld id="{D5E7BC42-905E-4BDF-8A4C-8376C6A036E1}" type="slidenum">
              <a:rPr lang="fr-CA" smtClean="0"/>
              <a:pPr/>
              <a:t>23</a:t>
            </a:fld>
            <a:endParaRPr lang="fr-CA"/>
          </a:p>
        </p:txBody>
      </p:sp>
    </p:spTree>
    <p:extLst>
      <p:ext uri="{BB962C8B-B14F-4D97-AF65-F5344CB8AC3E}">
        <p14:creationId xmlns:p14="http://schemas.microsoft.com/office/powerpoint/2010/main" val="2062841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054A4-F4FA-9C88-935C-448FD652C1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67B523-C826-34B1-312E-7A0C2D5AD6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629024-BE63-4ABD-5BAF-559CC7DEDA1F}"/>
              </a:ext>
            </a:extLst>
          </p:cNvPr>
          <p:cNvSpPr>
            <a:spLocks noGrp="1"/>
          </p:cNvSpPr>
          <p:nvPr>
            <p:ph type="body" idx="1"/>
          </p:nvPr>
        </p:nvSpPr>
        <p:spPr/>
        <p:txBody>
          <a:bodyPr/>
          <a:lstStyle/>
          <a:p>
            <a:r>
              <a:rPr lang="fr-CA" dirty="0"/>
              <a:t>**** Mentionner l’importance de se rapprocher le plus possible du nombre prévu d’étudiants (surtout pour les AEI).</a:t>
            </a:r>
          </a:p>
        </p:txBody>
      </p:sp>
      <p:sp>
        <p:nvSpPr>
          <p:cNvPr id="4" name="Espace réservé du numéro de diapositive 3">
            <a:extLst>
              <a:ext uri="{FF2B5EF4-FFF2-40B4-BE49-F238E27FC236}">
                <a16:creationId xmlns:a16="http://schemas.microsoft.com/office/drawing/2014/main" id="{56962026-4909-ED57-BE2A-4ADBBC3A473C}"/>
              </a:ext>
            </a:extLst>
          </p:cNvPr>
          <p:cNvSpPr>
            <a:spLocks noGrp="1"/>
          </p:cNvSpPr>
          <p:nvPr>
            <p:ph type="sldNum" sz="quarter" idx="5"/>
          </p:nvPr>
        </p:nvSpPr>
        <p:spPr/>
        <p:txBody>
          <a:bodyPr/>
          <a:lstStyle/>
          <a:p>
            <a:fld id="{D5E7BC42-905E-4BDF-8A4C-8376C6A036E1}" type="slidenum">
              <a:rPr lang="fr-CA" smtClean="0"/>
              <a:pPr/>
              <a:t>24</a:t>
            </a:fld>
            <a:endParaRPr lang="fr-CA"/>
          </a:p>
        </p:txBody>
      </p:sp>
    </p:spTree>
    <p:extLst>
      <p:ext uri="{BB962C8B-B14F-4D97-AF65-F5344CB8AC3E}">
        <p14:creationId xmlns:p14="http://schemas.microsoft.com/office/powerpoint/2010/main" val="3372296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63398-DDD4-A0EC-0328-BB804FCC18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52EA05-63E2-6562-F4B0-3AFCE7199810}"/>
              </a:ext>
            </a:extLst>
          </p:cNvPr>
          <p:cNvSpPr>
            <a:spLocks noGrp="1" noRot="1" noChangeAspect="1"/>
          </p:cNvSpPr>
          <p:nvPr>
            <p:ph type="sldImg"/>
          </p:nvPr>
        </p:nvSpPr>
        <p:spPr>
          <a:xfrm>
            <a:off x="422275" y="703263"/>
            <a:ext cx="6261100" cy="3522662"/>
          </a:xfrm>
        </p:spPr>
      </p:sp>
      <p:sp>
        <p:nvSpPr>
          <p:cNvPr id="3" name="Espace réservé des commentaires 2">
            <a:extLst>
              <a:ext uri="{FF2B5EF4-FFF2-40B4-BE49-F238E27FC236}">
                <a16:creationId xmlns:a16="http://schemas.microsoft.com/office/drawing/2014/main" id="{E0A1EF79-6BF5-D8B4-EC21-E483DECBDB12}"/>
              </a:ext>
            </a:extLst>
          </p:cNvPr>
          <p:cNvSpPr>
            <a:spLocks noGrp="1"/>
          </p:cNvSpPr>
          <p:nvPr>
            <p:ph type="body" idx="1"/>
          </p:nvPr>
        </p:nvSpPr>
        <p:spPr/>
        <p:txBody>
          <a:bodyPr>
            <a:normAutofit/>
          </a:bodyPr>
          <a:lstStyle/>
          <a:p>
            <a:endParaRPr lang="fr-CA" dirty="0"/>
          </a:p>
        </p:txBody>
      </p:sp>
      <p:sp>
        <p:nvSpPr>
          <p:cNvPr id="4" name="Espace réservé du numéro de diapositive 3">
            <a:extLst>
              <a:ext uri="{FF2B5EF4-FFF2-40B4-BE49-F238E27FC236}">
                <a16:creationId xmlns:a16="http://schemas.microsoft.com/office/drawing/2014/main" id="{B7264C6E-DE4C-9D0C-8BB0-98C8169A6894}"/>
              </a:ext>
            </a:extLst>
          </p:cNvPr>
          <p:cNvSpPr>
            <a:spLocks noGrp="1"/>
          </p:cNvSpPr>
          <p:nvPr>
            <p:ph type="sldNum" sz="quarter" idx="10"/>
          </p:nvPr>
        </p:nvSpPr>
        <p:spPr/>
        <p:txBody>
          <a:bodyPr/>
          <a:lstStyle/>
          <a:p>
            <a:fld id="{D5E7BC42-905E-4BDF-8A4C-8376C6A036E1}" type="slidenum">
              <a:rPr lang="fr-CA" smtClean="0"/>
              <a:pPr/>
              <a:t>25</a:t>
            </a:fld>
            <a:endParaRPr lang="fr-CA"/>
          </a:p>
        </p:txBody>
      </p:sp>
    </p:spTree>
    <p:extLst>
      <p:ext uri="{BB962C8B-B14F-4D97-AF65-F5344CB8AC3E}">
        <p14:creationId xmlns:p14="http://schemas.microsoft.com/office/powerpoint/2010/main" val="189419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4F51A4-CCE4-40AC-9ECB-2E2426249BE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284B51E9-912A-4A86-9DF5-2A7FA0B6B0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1DEF4303-51D5-421A-9755-DA21F3116C21}"/>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ABCCDE0D-9A3F-46DF-8E9A-0E0261752CE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6B24B00-3975-4B85-A3B6-BBCAA0DCABED}"/>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1832361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30699-F185-456B-B6F3-F5DE702ACFC2}"/>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44D2DC4A-6DE5-4403-822F-25B0A98F2572}"/>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8F170DDC-2FC6-45C4-8E92-BCBED4ADC83E}"/>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E81D796D-A9D8-4F62-8CD1-6C941AD910C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595C20F7-1A0A-4A23-AE46-C49EED9F3F37}"/>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2223254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D7D3E-4BA5-45BA-8920-3AC81DF62A0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ABF44EF-B22C-437D-8E19-04AC0FBF27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2E11699B-2BC5-4708-AD9C-367271079000}"/>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8EE70B5C-A71B-4CD5-BBFF-AE6458C6F92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EB13841F-D9C3-469E-BE6E-744CC32DC6B8}"/>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132866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B3C0D-7F98-44CB-BDC4-1491DE30A8D0}"/>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98238C1-2CF1-4A81-B3BD-2EE7B8323F03}"/>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BCA9D5BF-47A4-4851-B0EC-F051D1140D0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E8C67825-70A7-4264-A68C-0E0808CC96E2}"/>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6" name="Espace réservé du pied de page 5">
            <a:extLst>
              <a:ext uri="{FF2B5EF4-FFF2-40B4-BE49-F238E27FC236}">
                <a16:creationId xmlns:a16="http://schemas.microsoft.com/office/drawing/2014/main" id="{E92BB788-4993-4A95-B7DB-193264BE9F61}"/>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1987EFC-DB38-420E-BDE1-1AD687666663}"/>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325522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6C2365-F818-4A52-A3B8-5FAD1661207D}"/>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3CED16A1-1E44-4A82-A58C-584026C1DA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55AD8566-D770-4776-8444-CECBD038C779}"/>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AD1209C5-0661-4AB4-85F5-BABB2DFF55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DE7B40FA-4AE2-4FDC-97E0-8CC2EFAC2ED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22304971-5C0F-40C1-8E64-43FAB791F252}"/>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8" name="Espace réservé du pied de page 7">
            <a:extLst>
              <a:ext uri="{FF2B5EF4-FFF2-40B4-BE49-F238E27FC236}">
                <a16:creationId xmlns:a16="http://schemas.microsoft.com/office/drawing/2014/main" id="{982D31F0-65F0-41AB-A2ED-060F73A35596}"/>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2D6836A0-F38E-42DB-A53F-F42610751765}"/>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654738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5F519F-23C8-4D02-B87F-0D2F7433F568}"/>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6356B093-C4E0-41C9-8FAC-B790D0C4323B}"/>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4" name="Espace réservé du pied de page 3">
            <a:extLst>
              <a:ext uri="{FF2B5EF4-FFF2-40B4-BE49-F238E27FC236}">
                <a16:creationId xmlns:a16="http://schemas.microsoft.com/office/drawing/2014/main" id="{39DF7525-26BB-41EE-AB38-0C1E8D5023CD}"/>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01530DA4-AFA9-47A4-9C9D-B93FA8650460}"/>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3059257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5418667-74C4-4A16-94B2-1BEC2CFCF71C}"/>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3" name="Espace réservé du pied de page 2">
            <a:extLst>
              <a:ext uri="{FF2B5EF4-FFF2-40B4-BE49-F238E27FC236}">
                <a16:creationId xmlns:a16="http://schemas.microsoft.com/office/drawing/2014/main" id="{AA18D877-E6E1-4790-B8EE-AC3FF6017F9B}"/>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9955B00F-F283-4BB8-B4F4-25B8D7D64AC6}"/>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351944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813B14-DCC3-4353-AF60-A924C89317D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21355DB3-23B5-4BD1-9F16-8C71C82D0E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CF135F0B-2FAC-4E66-90AB-3585B510A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5BCEC36-DF8D-4676-ADBD-D81325680C17}"/>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6" name="Espace réservé du pied de page 5">
            <a:extLst>
              <a:ext uri="{FF2B5EF4-FFF2-40B4-BE49-F238E27FC236}">
                <a16:creationId xmlns:a16="http://schemas.microsoft.com/office/drawing/2014/main" id="{0CAD1B5E-BFC2-47B2-8E33-82D9BEC30242}"/>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B9A0D09C-2E0B-4E77-9E3C-F7B44ECF0BCC}"/>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2358261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25B784-E56C-44CA-A1E9-01463313712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04B18E9C-525B-4B3F-9552-EB17DA4B98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513255A2-D24C-416E-AE21-BF1C2B32E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12DBC24-EBA4-4520-A74B-731991CCB3D2}"/>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6" name="Espace réservé du pied de page 5">
            <a:extLst>
              <a:ext uri="{FF2B5EF4-FFF2-40B4-BE49-F238E27FC236}">
                <a16:creationId xmlns:a16="http://schemas.microsoft.com/office/drawing/2014/main" id="{A453DAEC-35AE-492C-B757-542B8B79F2FD}"/>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25D33D1F-4634-4073-AFE6-D0893A337E53}"/>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1599240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634D2-BE0A-4173-A362-44A214BB27C9}"/>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9FAEEF27-D6F2-4ABB-9587-FFA8CB11A091}"/>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5759BC2E-6311-47B2-87CC-2601A364727D}"/>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E3FF9409-6422-4044-AA0B-D54540022E3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20405202-5FC8-48E9-8BC6-F84B4FF7CCD9}"/>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1162417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0A32C55-F35F-4421-94F7-F948CF6ECB32}"/>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FCE8170F-58CE-4CFD-9EB2-5F235D0E669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6BAA046-35DE-4F15-B813-EF44970A6212}"/>
              </a:ext>
            </a:extLst>
          </p:cNvPr>
          <p:cNvSpPr>
            <a:spLocks noGrp="1"/>
          </p:cNvSpPr>
          <p:nvPr>
            <p:ph type="dt" sz="half" idx="10"/>
          </p:nvPr>
        </p:nvSpPr>
        <p:spPr/>
        <p:txBody>
          <a:body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00232828-78F9-4DE2-BA16-B927F851A78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22C13AB-4A38-4025-8131-7E38EEB0DC47}"/>
              </a:ext>
            </a:extLst>
          </p:cNvPr>
          <p:cNvSpPr>
            <a:spLocks noGrp="1"/>
          </p:cNvSpPr>
          <p:nvPr>
            <p:ph type="sldNum" sz="quarter" idx="12"/>
          </p:nvPr>
        </p:nvSpPr>
        <p:spPr/>
        <p:txBody>
          <a:bodyPr/>
          <a:lstStyle/>
          <a:p>
            <a:fld id="{2D26F74B-8E92-4EA3-9FE5-920493FE5F0D}" type="slidenum">
              <a:rPr lang="fr-CA" smtClean="0"/>
              <a:t>‹n°›</a:t>
            </a:fld>
            <a:endParaRPr lang="fr-CA"/>
          </a:p>
        </p:txBody>
      </p:sp>
    </p:spTree>
    <p:extLst>
      <p:ext uri="{BB962C8B-B14F-4D97-AF65-F5344CB8AC3E}">
        <p14:creationId xmlns:p14="http://schemas.microsoft.com/office/powerpoint/2010/main" val="22657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B59BB-B5DA-7B3C-5216-424D6AEEB68D}"/>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EE73B8CF-B200-4609-65A5-713FCB1B0C68}"/>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0DE53A7C-4484-0099-2A34-72790AB7A187}"/>
              </a:ext>
            </a:extLst>
          </p:cNvPr>
          <p:cNvSpPr>
            <a:spLocks noGrp="1"/>
          </p:cNvSpPr>
          <p:nvPr>
            <p:ph type="dt" sz="half" idx="10"/>
          </p:nvPr>
        </p:nvSpPr>
        <p:spPr/>
        <p:txBody>
          <a:bodyPr/>
          <a:lstStyle/>
          <a:p>
            <a:fld id="{C1B6C8DD-6809-4874-AD3F-1AB653B6A755}"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7184CAB4-974B-2805-FE78-A9D4C4302AD3}"/>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A8A81C5-F4B5-437A-2794-BD856E530960}"/>
              </a:ext>
            </a:extLst>
          </p:cNvPr>
          <p:cNvSpPr>
            <a:spLocks noGrp="1"/>
          </p:cNvSpPr>
          <p:nvPr>
            <p:ph type="sldNum" sz="quarter" idx="12"/>
          </p:nvPr>
        </p:nvSpPr>
        <p:spPr/>
        <p:txBody>
          <a:bodyPr/>
          <a:lstStyle/>
          <a:p>
            <a:fld id="{D689ED8C-7960-46B1-AB3A-27503A0512A8}" type="slidenum">
              <a:rPr lang="fr-CA" smtClean="0"/>
              <a:t>‹n°›</a:t>
            </a:fld>
            <a:endParaRPr lang="fr-CA"/>
          </a:p>
        </p:txBody>
      </p:sp>
    </p:spTree>
    <p:extLst>
      <p:ext uri="{BB962C8B-B14F-4D97-AF65-F5344CB8AC3E}">
        <p14:creationId xmlns:p14="http://schemas.microsoft.com/office/powerpoint/2010/main" val="18000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75DF982-D531-4A92-A14E-6C5018116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98477E10-579F-4D49-87A5-951DCD68AF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A71C7AC-4C1F-4BE8-A53B-A611A85F3B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13B70A-8F4C-4A5D-80DA-6AA72A4D824B}"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7E45FFC8-4837-49A5-ADE4-DB368E5E0B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0EB5E8E0-5E09-491C-BA58-7B0149832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6F74B-8E92-4EA3-9FE5-920493FE5F0D}" type="slidenum">
              <a:rPr lang="fr-CA" smtClean="0"/>
              <a:t>‹n°›</a:t>
            </a:fld>
            <a:endParaRPr lang="fr-CA"/>
          </a:p>
        </p:txBody>
      </p:sp>
    </p:spTree>
    <p:extLst>
      <p:ext uri="{BB962C8B-B14F-4D97-AF65-F5344CB8AC3E}">
        <p14:creationId xmlns:p14="http://schemas.microsoft.com/office/powerpoint/2010/main" val="300289211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94678E2-15C8-FFE5-00F9-D99623377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p>
        </p:txBody>
      </p:sp>
      <p:sp>
        <p:nvSpPr>
          <p:cNvPr id="3" name="Espace réservé du texte 2">
            <a:extLst>
              <a:ext uri="{FF2B5EF4-FFF2-40B4-BE49-F238E27FC236}">
                <a16:creationId xmlns:a16="http://schemas.microsoft.com/office/drawing/2014/main" id="{AC2F4C89-8599-CD6E-2DC9-5C8B7FCB85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C48E0FA8-A0DE-BC57-9C64-FA52EA8CA9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B6C8DD-6809-4874-AD3F-1AB653B6A755}" type="datetimeFigureOut">
              <a:rPr lang="fr-CA" smtClean="0"/>
              <a:t>2026-10-13</a:t>
            </a:fld>
            <a:endParaRPr lang="fr-CA"/>
          </a:p>
        </p:txBody>
      </p:sp>
      <p:sp>
        <p:nvSpPr>
          <p:cNvPr id="5" name="Espace réservé du pied de page 4">
            <a:extLst>
              <a:ext uri="{FF2B5EF4-FFF2-40B4-BE49-F238E27FC236}">
                <a16:creationId xmlns:a16="http://schemas.microsoft.com/office/drawing/2014/main" id="{75818AF5-9ABE-CA54-51AF-F736847EB1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283D57C7-F814-54B3-833E-8BA78EC902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89ED8C-7960-46B1-AB3A-27503A0512A8}" type="slidenum">
              <a:rPr lang="fr-CA" smtClean="0"/>
              <a:t>‹n°›</a:t>
            </a:fld>
            <a:endParaRPr lang="fr-CA"/>
          </a:p>
        </p:txBody>
      </p:sp>
    </p:spTree>
    <p:extLst>
      <p:ext uri="{BB962C8B-B14F-4D97-AF65-F5344CB8AC3E}">
        <p14:creationId xmlns:p14="http://schemas.microsoft.com/office/powerpoint/2010/main" val="2217821553"/>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xml"/><Relationship Id="rId7" Type="http://schemas.openxmlformats.org/officeDocument/2006/relationships/diagramColors" Target="../diagrams/colors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5.xml"/><Relationship Id="rId7" Type="http://schemas.openxmlformats.org/officeDocument/2006/relationships/diagramColors" Target="../diagrams/colors3.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hyperlink" Target="https://www.uqac.ca/dad-docs/act-ens-grille-horaire-et-codes-groupe-lieu.pdf" TargetMode="External"/><Relationship Id="rId4" Type="http://schemas.openxmlformats.org/officeDocument/2006/relationships/hyperlink" Target="https://www.uqac.ca/dad-docs/act-ens-demande-procedure-faq.pdf"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2.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svg"/><Relationship Id="rId3" Type="http://schemas.openxmlformats.org/officeDocument/2006/relationships/slideLayout" Target="../slideLayouts/slideLayout1.xml"/><Relationship Id="rId7" Type="http://schemas.openxmlformats.org/officeDocument/2006/relationships/hyperlink" Target="https://www.uqac.ca/dad-docs/act-ens-demande-gabarit.xlsx" TargetMode="External"/><Relationship Id="rId12" Type="http://schemas.openxmlformats.org/officeDocument/2006/relationships/hyperlink" Target="https://sigare.uqac.ca/login.html" TargetMode="Externa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hyperlink" Target="https://www.uqac.ca/dad-docs/act-ens-demande-procedure-faq.pdf" TargetMode="External"/><Relationship Id="rId11" Type="http://schemas.openxmlformats.org/officeDocument/2006/relationships/image" Target="../media/image17.svg"/><Relationship Id="rId5" Type="http://schemas.openxmlformats.org/officeDocument/2006/relationships/image" Target="../media/image14.svg"/><Relationship Id="rId15" Type="http://schemas.openxmlformats.org/officeDocument/2006/relationships/image" Target="../media/image20.png"/><Relationship Id="rId10" Type="http://schemas.openxmlformats.org/officeDocument/2006/relationships/hyperlink" Target="https://www.uqac.ca/dad/gestion-des-activites-denseignement/" TargetMode="External"/><Relationship Id="rId4" Type="http://schemas.openxmlformats.org/officeDocument/2006/relationships/notesSlide" Target="../notesSlides/notesSlide10.xml"/><Relationship Id="rId9" Type="http://schemas.openxmlformats.org/officeDocument/2006/relationships/image" Target="../media/image16.svg"/><Relationship Id="rId14" Type="http://schemas.openxmlformats.org/officeDocument/2006/relationships/image" Target="../media/image19.svg"/></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1.xml"/><Relationship Id="rId7" Type="http://schemas.openxmlformats.org/officeDocument/2006/relationships/diagramColors" Target="../diagrams/colors4.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2.xml"/><Relationship Id="rId7" Type="http://schemas.openxmlformats.org/officeDocument/2006/relationships/diagramColors" Target="../diagrams/colors5.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hyperlink" Target="https://www.uqac.ca/dad-docs/act-ens-grille-horaire-et-codes-groupe-lieu.pdf" TargetMode="Externa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0.sv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www.uqac.ca/dad-docs/act-ens-sigare-aide-memoire-touches.pdf" TargetMode="Externa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8.xml"/><Relationship Id="rId7" Type="http://schemas.openxmlformats.org/officeDocument/2006/relationships/diagramColors" Target="../diagrams/colors6.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33.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34.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5.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hyperlink" Target="mailto:dad_activites_enseignement@uqac.ca" TargetMode="Externa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32.xml"/><Relationship Id="rId7" Type="http://schemas.openxmlformats.org/officeDocument/2006/relationships/hyperlink" Target="mailto:dad_activites_enseignement@uqac.ca" TargetMode="Externa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hyperlink" Target="mailto:de.prgrammes@uqac.ca" TargetMode="External"/><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24.xml"/><Relationship Id="rId7" Type="http://schemas.openxmlformats.org/officeDocument/2006/relationships/diagramColors" Target="../diagrams/colors7.xml"/><Relationship Id="rId2" Type="http://schemas.openxmlformats.org/officeDocument/2006/relationships/slideLayout" Target="../slideLayouts/slideLayout1.xml"/><Relationship Id="rId1" Type="http://schemas.openxmlformats.org/officeDocument/2006/relationships/tags" Target="../tags/tag3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jpg"/><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1C92C4A-1B15-4CE1-A21D-AE47A90AD4AB}"/>
              </a:ext>
            </a:extLst>
          </p:cNvPr>
          <p:cNvSpPr txBox="1"/>
          <p:nvPr>
            <p:custDataLst>
              <p:tags r:id="rId1"/>
            </p:custDataLst>
          </p:nvPr>
        </p:nvSpPr>
        <p:spPr>
          <a:xfrm>
            <a:off x="356616" y="6130397"/>
            <a:ext cx="6966857" cy="461665"/>
          </a:xfrm>
          <a:prstGeom prst="rect">
            <a:avLst/>
          </a:prstGeom>
          <a:noFill/>
        </p:spPr>
        <p:txBody>
          <a:bodyPr wrap="square" rtlCol="0">
            <a:spAutoFit/>
          </a:bodyPr>
          <a:lstStyle/>
          <a:p>
            <a:r>
              <a:rPr lang="fr-CA" sz="2400" b="1" dirty="0">
                <a:solidFill>
                  <a:schemeClr val="bg1"/>
                </a:solidFill>
                <a:latin typeface="Maiandra GD" panose="020E0502030308020204" pitchFamily="34" charset="0"/>
              </a:rPr>
              <a:t>Demander les activités d’enseignement</a:t>
            </a:r>
          </a:p>
        </p:txBody>
      </p:sp>
      <p:pic>
        <p:nvPicPr>
          <p:cNvPr id="4" name="Image 3">
            <a:extLst>
              <a:ext uri="{FF2B5EF4-FFF2-40B4-BE49-F238E27FC236}">
                <a16:creationId xmlns:a16="http://schemas.microsoft.com/office/drawing/2014/main" id="{6BE5E1F4-D555-BEA2-37D2-E026BD28777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re 1">
            <a:extLst>
              <a:ext uri="{FF2B5EF4-FFF2-40B4-BE49-F238E27FC236}">
                <a16:creationId xmlns:a16="http://schemas.microsoft.com/office/drawing/2014/main" id="{56DB90A7-C41F-C5AF-84CC-D9F88F4CC8B5}"/>
              </a:ext>
            </a:extLst>
          </p:cNvPr>
          <p:cNvSpPr txBox="1">
            <a:spLocks/>
          </p:cNvSpPr>
          <p:nvPr/>
        </p:nvSpPr>
        <p:spPr>
          <a:xfrm>
            <a:off x="504184" y="4848633"/>
            <a:ext cx="9204020" cy="169259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1200"/>
              </a:spcAft>
              <a:buClrTx/>
              <a:buSzTx/>
              <a:buFontTx/>
              <a:buNone/>
              <a:tabLst/>
              <a:defRPr/>
            </a:pPr>
            <a:r>
              <a:rPr kumimoji="0" lang="fr-CA" sz="4000" b="1" i="0" u="none" strike="noStrike" kern="1200" cap="none" spc="1000" normalizeH="0" baseline="0" noProof="0" dirty="0">
                <a:ln>
                  <a:noFill/>
                </a:ln>
                <a:solidFill>
                  <a:srgbClr val="6B8A15"/>
                </a:solidFill>
                <a:effectLst/>
                <a:uLnTx/>
                <a:uFillTx/>
                <a:latin typeface="Aptos Display" panose="02110004020202020204"/>
                <a:ea typeface="+mj-ea"/>
                <a:cs typeface="Arial"/>
              </a:rPr>
              <a:t>FORMATION</a:t>
            </a:r>
          </a:p>
          <a:p>
            <a:pPr marL="0" marR="0" lvl="0" indent="0" algn="l" defTabSz="914400" rtl="0" eaLnBrk="1" fontAlgn="auto" latinLnBrk="0" hangingPunct="1">
              <a:lnSpc>
                <a:spcPct val="90000"/>
              </a:lnSpc>
              <a:spcBef>
                <a:spcPct val="0"/>
              </a:spcBef>
              <a:spcAft>
                <a:spcPts val="1200"/>
              </a:spcAft>
              <a:buClrTx/>
              <a:buSzTx/>
              <a:buFontTx/>
              <a:buNone/>
              <a:tabLst/>
              <a:defRPr/>
            </a:pPr>
            <a:r>
              <a:rPr kumimoji="0" lang="fr-CA" sz="3600" b="0" i="0" u="none" strike="noStrike" kern="1200" cap="none" spc="0" normalizeH="0" baseline="0" noProof="0" dirty="0">
                <a:ln>
                  <a:noFill/>
                </a:ln>
                <a:solidFill>
                  <a:sysClr val="window" lastClr="FFFFFF"/>
                </a:solidFill>
                <a:effectLst/>
                <a:uLnTx/>
                <a:uFillTx/>
                <a:latin typeface="Aptos Narrow" panose="020B0004020202020204" pitchFamily="34" charset="0"/>
                <a:ea typeface="+mj-ea"/>
                <a:cs typeface="Arial"/>
              </a:rPr>
              <a:t>Demande des activités d’enseignement</a:t>
            </a:r>
            <a:endParaRPr kumimoji="0" lang="fr-CA" sz="4400" b="0" i="0" u="none" strike="noStrike" kern="1200" cap="none" spc="0" normalizeH="0" baseline="0" noProof="0" dirty="0">
              <a:ln>
                <a:noFill/>
              </a:ln>
              <a:solidFill>
                <a:srgbClr val="E8E8E8">
                  <a:lumMod val="75000"/>
                </a:srgbClr>
              </a:solidFill>
              <a:effectLst/>
              <a:uLnTx/>
              <a:uFillTx/>
              <a:latin typeface="Aptos Display" panose="02110004020202020204"/>
              <a:ea typeface="+mj-ea"/>
              <a:cs typeface="Arial"/>
            </a:endParaRPr>
          </a:p>
        </p:txBody>
      </p:sp>
    </p:spTree>
    <p:extLst>
      <p:ext uri="{BB962C8B-B14F-4D97-AF65-F5344CB8AC3E}">
        <p14:creationId xmlns:p14="http://schemas.microsoft.com/office/powerpoint/2010/main" val="37310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txBox="1">
            <a:spLocks/>
          </p:cNvSpPr>
          <p:nvPr>
            <p:custDataLst>
              <p:tags r:id="rId1"/>
            </p:custDataLst>
          </p:nvPr>
        </p:nvSpPr>
        <p:spPr>
          <a:xfrm>
            <a:off x="0" y="0"/>
            <a:ext cx="5313680" cy="6858000"/>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CA" altLang="fr-FR" sz="6000" b="1" dirty="0">
                <a:solidFill>
                  <a:schemeClr val="bg1"/>
                </a:solidFill>
                <a:latin typeface="Aptos Display" panose="020B0004020202020204" pitchFamily="34" charset="0"/>
                <a:cs typeface="Arial"/>
              </a:rPr>
              <a:t>Plan de la présentation</a:t>
            </a:r>
          </a:p>
        </p:txBody>
      </p:sp>
      <p:graphicFrame>
        <p:nvGraphicFramePr>
          <p:cNvPr id="7" name="Espace réservé du contenu 2">
            <a:extLst>
              <a:ext uri="{FF2B5EF4-FFF2-40B4-BE49-F238E27FC236}">
                <a16:creationId xmlns:a16="http://schemas.microsoft.com/office/drawing/2014/main" id="{028A5A24-0D8A-1EAB-A32C-B85960B29664}"/>
              </a:ext>
            </a:extLst>
          </p:cNvPr>
          <p:cNvGraphicFramePr>
            <a:graphicFrameLocks/>
          </p:cNvGraphicFramePr>
          <p:nvPr>
            <p:extLst>
              <p:ext uri="{D42A27DB-BD31-4B8C-83A1-F6EECF244321}">
                <p14:modId xmlns:p14="http://schemas.microsoft.com/office/powerpoint/2010/main" val="550530601"/>
              </p:ext>
            </p:extLst>
          </p:nvPr>
        </p:nvGraphicFramePr>
        <p:xfrm>
          <a:off x="5688330" y="975360"/>
          <a:ext cx="6107430" cy="52120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75205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txBox="1">
            <a:spLocks/>
          </p:cNvSpPr>
          <p:nvPr>
            <p:custDataLst>
              <p:tags r:id="rId1"/>
            </p:custDataLst>
          </p:nvPr>
        </p:nvSpPr>
        <p:spPr>
          <a:xfrm>
            <a:off x="0" y="0"/>
            <a:ext cx="12192000" cy="6857999"/>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fr-CA" altLang="fr-FR" sz="7333" b="1" dirty="0">
              <a:solidFill>
                <a:schemeClr val="bg1"/>
              </a:solidFill>
              <a:latin typeface="Maiandra GD" panose="020E0502030308020204" pitchFamily="34" charset="0"/>
              <a:cs typeface="Arial"/>
            </a:endParaRPr>
          </a:p>
        </p:txBody>
      </p:sp>
      <p:graphicFrame>
        <p:nvGraphicFramePr>
          <p:cNvPr id="2" name="Diagramme 1">
            <a:extLst>
              <a:ext uri="{FF2B5EF4-FFF2-40B4-BE49-F238E27FC236}">
                <a16:creationId xmlns:a16="http://schemas.microsoft.com/office/drawing/2014/main" id="{94BFD8A3-F567-877B-2A3A-D37573B8F4D4}"/>
              </a:ext>
            </a:extLst>
          </p:cNvPr>
          <p:cNvGraphicFramePr/>
          <p:nvPr>
            <p:extLst>
              <p:ext uri="{D42A27DB-BD31-4B8C-83A1-F6EECF244321}">
                <p14:modId xmlns:p14="http://schemas.microsoft.com/office/powerpoint/2010/main" val="266935806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39813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10C86473-9E93-4E8D-9D32-5DAB9E1771C7}"/>
              </a:ext>
            </a:extLst>
          </p:cNvPr>
          <p:cNvSpPr txBox="1">
            <a:spLocks/>
          </p:cNvSpPr>
          <p:nvPr>
            <p:custDataLst>
              <p:tags r:id="rId1"/>
            </p:custDataLst>
          </p:nvPr>
        </p:nvSpPr>
        <p:spPr>
          <a:xfrm>
            <a:off x="741681" y="965545"/>
            <a:ext cx="9763759" cy="629574"/>
          </a:xfrm>
          <a:prstGeom prst="rect">
            <a:avLst/>
          </a:prstGeom>
        </p:spPr>
        <p:txBody>
          <a:bodyPr vert="horz" lIns="91440" tIns="45720" rIns="91440" bIns="45720" rtlCol="0" anchor="t">
            <a:norm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defTabSz="914400">
              <a:spcAft>
                <a:spcPts val="600"/>
              </a:spcAft>
            </a:pPr>
            <a:r>
              <a:rPr lang="en-US" sz="3500" b="1" kern="1600" dirty="0">
                <a:solidFill>
                  <a:srgbClr val="6C8B16"/>
                </a:solidFill>
                <a:latin typeface="Aptos" panose="020B0004020202020204" pitchFamily="34" charset="0"/>
              </a:rPr>
              <a:t>Planification des activités d’enseignement</a:t>
            </a:r>
          </a:p>
        </p:txBody>
      </p:sp>
      <p:cxnSp>
        <p:nvCxnSpPr>
          <p:cNvPr id="26" name="Straight Connector 25">
            <a:extLst>
              <a:ext uri="{FF2B5EF4-FFF2-40B4-BE49-F238E27FC236}">
                <a16:creationId xmlns:a16="http://schemas.microsoft.com/office/drawing/2014/main" id="{00CD8E7C-C23B-A3B9-B18A-838AED877A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F6790BFB-D0E6-1F96-6382-6C8A6C706A9E}"/>
              </a:ext>
            </a:extLst>
          </p:cNvPr>
          <p:cNvPicPr>
            <a:picLocks noChangeAspect="1"/>
          </p:cNvPicPr>
          <p:nvPr/>
        </p:nvPicPr>
        <p:blipFill>
          <a:blip r:embed="rId4"/>
          <a:stretch>
            <a:fillRect/>
          </a:stretch>
        </p:blipFill>
        <p:spPr>
          <a:xfrm>
            <a:off x="497761" y="1595119"/>
            <a:ext cx="11196478" cy="4811576"/>
          </a:xfrm>
          <a:prstGeom prst="rect">
            <a:avLst/>
          </a:prstGeom>
        </p:spPr>
      </p:pic>
      <p:sp>
        <p:nvSpPr>
          <p:cNvPr id="15" name="Rectangle 14">
            <a:extLst>
              <a:ext uri="{FF2B5EF4-FFF2-40B4-BE49-F238E27FC236}">
                <a16:creationId xmlns:a16="http://schemas.microsoft.com/office/drawing/2014/main" id="{CA474F12-3DEE-2370-9434-46CE03A1A9AC}"/>
              </a:ext>
            </a:extLst>
          </p:cNvPr>
          <p:cNvSpPr/>
          <p:nvPr/>
        </p:nvSpPr>
        <p:spPr>
          <a:xfrm>
            <a:off x="446961" y="2082800"/>
            <a:ext cx="11287839" cy="4775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12342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4DE6E-F7B1-CD5D-8490-5A1C778C5C2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5511338F-5E2C-F47E-46AD-0F60AB4C5700}"/>
              </a:ext>
            </a:extLst>
          </p:cNvPr>
          <p:cNvSpPr txBox="1">
            <a:spLocks/>
          </p:cNvSpPr>
          <p:nvPr>
            <p:custDataLst>
              <p:tags r:id="rId1"/>
            </p:custDataLst>
          </p:nvPr>
        </p:nvSpPr>
        <p:spPr>
          <a:xfrm>
            <a:off x="0" y="0"/>
            <a:ext cx="12192000" cy="6857999"/>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fr-CA" altLang="fr-FR" sz="7333" b="1" dirty="0">
              <a:solidFill>
                <a:schemeClr val="bg1"/>
              </a:solidFill>
              <a:latin typeface="Maiandra GD" panose="020E0502030308020204" pitchFamily="34" charset="0"/>
              <a:cs typeface="Arial"/>
            </a:endParaRPr>
          </a:p>
        </p:txBody>
      </p:sp>
      <p:graphicFrame>
        <p:nvGraphicFramePr>
          <p:cNvPr id="2" name="Diagramme 1">
            <a:extLst>
              <a:ext uri="{FF2B5EF4-FFF2-40B4-BE49-F238E27FC236}">
                <a16:creationId xmlns:a16="http://schemas.microsoft.com/office/drawing/2014/main" id="{9559E589-9469-98A9-80F8-CA0CBAB98D77}"/>
              </a:ext>
            </a:extLst>
          </p:cNvPr>
          <p:cNvGraphicFramePr/>
          <p:nvPr>
            <p:extLst>
              <p:ext uri="{D42A27DB-BD31-4B8C-83A1-F6EECF244321}">
                <p14:modId xmlns:p14="http://schemas.microsoft.com/office/powerpoint/2010/main" val="79304645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154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D11C579-5D86-187E-329B-56C2467B4752}"/>
              </a:ext>
            </a:extLst>
          </p:cNvPr>
          <p:cNvPicPr>
            <a:picLocks noChangeAspect="1"/>
          </p:cNvPicPr>
          <p:nvPr/>
        </p:nvPicPr>
        <p:blipFill>
          <a:blip r:embed="rId3"/>
          <a:stretch>
            <a:fillRect/>
          </a:stretch>
        </p:blipFill>
        <p:spPr>
          <a:xfrm>
            <a:off x="2577984" y="87632"/>
            <a:ext cx="9135596" cy="6723650"/>
          </a:xfrm>
          <a:prstGeom prst="rect">
            <a:avLst/>
          </a:prstGeom>
        </p:spPr>
      </p:pic>
      <p:sp>
        <p:nvSpPr>
          <p:cNvPr id="8" name="Organigramme : Procédé 7">
            <a:extLst>
              <a:ext uri="{FF2B5EF4-FFF2-40B4-BE49-F238E27FC236}">
                <a16:creationId xmlns:a16="http://schemas.microsoft.com/office/drawing/2014/main" id="{60985CB8-2957-602D-B7DD-83024223E942}"/>
              </a:ext>
            </a:extLst>
          </p:cNvPr>
          <p:cNvSpPr/>
          <p:nvPr/>
        </p:nvSpPr>
        <p:spPr>
          <a:xfrm>
            <a:off x="0" y="0"/>
            <a:ext cx="2083443" cy="6858000"/>
          </a:xfrm>
          <a:prstGeom prst="flowChartProces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ZoneTexte 8">
            <a:extLst>
              <a:ext uri="{FF2B5EF4-FFF2-40B4-BE49-F238E27FC236}">
                <a16:creationId xmlns:a16="http://schemas.microsoft.com/office/drawing/2014/main" id="{48CF93DF-65ED-5D6F-9976-CC1AF97B7523}"/>
              </a:ext>
            </a:extLst>
          </p:cNvPr>
          <p:cNvSpPr txBox="1"/>
          <p:nvPr/>
        </p:nvSpPr>
        <p:spPr>
          <a:xfrm rot="16200000">
            <a:off x="-2279681" y="2929849"/>
            <a:ext cx="6504974" cy="1015663"/>
          </a:xfrm>
          <a:prstGeom prst="rect">
            <a:avLst/>
          </a:prstGeom>
          <a:noFill/>
        </p:spPr>
        <p:txBody>
          <a:bodyPr wrap="square" rtlCol="0">
            <a:spAutoFit/>
          </a:bodyPr>
          <a:lstStyle/>
          <a:p>
            <a:pPr algn="ctr"/>
            <a:r>
              <a:rPr lang="fr-CA" sz="3000" b="1" dirty="0">
                <a:solidFill>
                  <a:schemeClr val="bg1"/>
                </a:solidFill>
                <a:latin typeface="Aptos Display" panose="020B0004020202020204" pitchFamily="34" charset="0"/>
              </a:rPr>
              <a:t>Rapport de l’offre e cours officielle</a:t>
            </a:r>
            <a:br>
              <a:rPr lang="fr-CA" sz="3000" b="1" dirty="0">
                <a:solidFill>
                  <a:schemeClr val="bg1"/>
                </a:solidFill>
                <a:latin typeface="Aptos Display" panose="020B0004020202020204" pitchFamily="34" charset="0"/>
              </a:rPr>
            </a:br>
            <a:r>
              <a:rPr lang="fr-CA" sz="3000" b="1" dirty="0">
                <a:solidFill>
                  <a:schemeClr val="bg1"/>
                </a:solidFill>
                <a:latin typeface="Aptos Display" panose="020B0004020202020204" pitchFamily="34" charset="0"/>
              </a:rPr>
              <a:t>d’un trimestre précédent</a:t>
            </a:r>
          </a:p>
        </p:txBody>
      </p:sp>
    </p:spTree>
    <p:extLst>
      <p:ext uri="{BB962C8B-B14F-4D97-AF65-F5344CB8AC3E}">
        <p14:creationId xmlns:p14="http://schemas.microsoft.com/office/powerpoint/2010/main" val="354478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F1D064-0EDC-890C-92F7-5889781655D6}"/>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03844807-8368-4C5F-7185-C7FEDF32D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oneTexte 17">
            <a:extLst>
              <a:ext uri="{FF2B5EF4-FFF2-40B4-BE49-F238E27FC236}">
                <a16:creationId xmlns:a16="http://schemas.microsoft.com/office/drawing/2014/main" id="{2F967285-C2F5-0F9A-8C18-4D35E0A5715F}"/>
              </a:ext>
            </a:extLst>
          </p:cNvPr>
          <p:cNvSpPr txBox="1"/>
          <p:nvPr>
            <p:custDataLst>
              <p:tags r:id="rId1"/>
            </p:custDataLst>
          </p:nvPr>
        </p:nvSpPr>
        <p:spPr>
          <a:xfrm>
            <a:off x="0" y="0"/>
            <a:ext cx="12192000" cy="1388303"/>
          </a:xfrm>
          <a:prstGeom prst="rect">
            <a:avLst/>
          </a:prstGeom>
          <a:solidFill>
            <a:schemeClr val="tx1"/>
          </a:solidFill>
        </p:spPr>
        <p:txBody>
          <a:bodyPr vert="horz" lIns="91440" tIns="45720" rIns="91440" bIns="45720" rtlCol="0" anchor="ctr">
            <a:normAutofit/>
          </a:bodyPr>
          <a:lstStyle/>
          <a:p>
            <a:pPr algn="ctr">
              <a:lnSpc>
                <a:spcPct val="90000"/>
              </a:lnSpc>
              <a:spcBef>
                <a:spcPct val="0"/>
              </a:spcBef>
              <a:spcAft>
                <a:spcPts val="600"/>
              </a:spcAft>
            </a:pPr>
            <a:r>
              <a:rPr lang="fr-CA" sz="3200" b="1" kern="1200" noProof="0" dirty="0">
                <a:solidFill>
                  <a:schemeClr val="bg1"/>
                </a:solidFill>
                <a:latin typeface="Aptos Display" panose="020B0004020202020204" pitchFamily="34" charset="0"/>
                <a:ea typeface="+mj-ea"/>
                <a:cs typeface="+mj-cs"/>
              </a:rPr>
              <a:t>Gabarit site web</a:t>
            </a:r>
            <a:endParaRPr lang="fr-CA" sz="3200" b="1" i="1" kern="1200" noProof="0" dirty="0">
              <a:solidFill>
                <a:schemeClr val="bg1"/>
              </a:solidFill>
              <a:latin typeface="Aptos Display" panose="020B0004020202020204" pitchFamily="34" charset="0"/>
              <a:ea typeface="+mj-ea"/>
              <a:cs typeface="+mj-cs"/>
            </a:endParaRPr>
          </a:p>
        </p:txBody>
      </p:sp>
      <p:graphicFrame>
        <p:nvGraphicFramePr>
          <p:cNvPr id="3" name="Tableau 2">
            <a:extLst>
              <a:ext uri="{FF2B5EF4-FFF2-40B4-BE49-F238E27FC236}">
                <a16:creationId xmlns:a16="http://schemas.microsoft.com/office/drawing/2014/main" id="{DD49B9F7-C09A-B886-5ED1-EBD772BB1419}"/>
              </a:ext>
            </a:extLst>
          </p:cNvPr>
          <p:cNvGraphicFramePr>
            <a:graphicFrameLocks noGrp="1"/>
          </p:cNvGraphicFramePr>
          <p:nvPr>
            <p:extLst>
              <p:ext uri="{D42A27DB-BD31-4B8C-83A1-F6EECF244321}">
                <p14:modId xmlns:p14="http://schemas.microsoft.com/office/powerpoint/2010/main" val="1739324488"/>
              </p:ext>
            </p:extLst>
          </p:nvPr>
        </p:nvGraphicFramePr>
        <p:xfrm>
          <a:off x="837339" y="1673226"/>
          <a:ext cx="10155781" cy="4839337"/>
        </p:xfrm>
        <a:graphic>
          <a:graphicData uri="http://schemas.openxmlformats.org/drawingml/2006/table">
            <a:tbl>
              <a:tblPr/>
              <a:tblGrid>
                <a:gridCol w="627043">
                  <a:extLst>
                    <a:ext uri="{9D8B030D-6E8A-4147-A177-3AD203B41FA5}">
                      <a16:colId xmlns:a16="http://schemas.microsoft.com/office/drawing/2014/main" val="1819985282"/>
                    </a:ext>
                  </a:extLst>
                </a:gridCol>
                <a:gridCol w="2389732">
                  <a:extLst>
                    <a:ext uri="{9D8B030D-6E8A-4147-A177-3AD203B41FA5}">
                      <a16:colId xmlns:a16="http://schemas.microsoft.com/office/drawing/2014/main" val="953650080"/>
                    </a:ext>
                  </a:extLst>
                </a:gridCol>
                <a:gridCol w="620077">
                  <a:extLst>
                    <a:ext uri="{9D8B030D-6E8A-4147-A177-3AD203B41FA5}">
                      <a16:colId xmlns:a16="http://schemas.microsoft.com/office/drawing/2014/main" val="3548920840"/>
                    </a:ext>
                  </a:extLst>
                </a:gridCol>
                <a:gridCol w="487701">
                  <a:extLst>
                    <a:ext uri="{9D8B030D-6E8A-4147-A177-3AD203B41FA5}">
                      <a16:colId xmlns:a16="http://schemas.microsoft.com/office/drawing/2014/main" val="56121743"/>
                    </a:ext>
                  </a:extLst>
                </a:gridCol>
                <a:gridCol w="571306">
                  <a:extLst>
                    <a:ext uri="{9D8B030D-6E8A-4147-A177-3AD203B41FA5}">
                      <a16:colId xmlns:a16="http://schemas.microsoft.com/office/drawing/2014/main" val="1351432572"/>
                    </a:ext>
                  </a:extLst>
                </a:gridCol>
                <a:gridCol w="1021848">
                  <a:extLst>
                    <a:ext uri="{9D8B030D-6E8A-4147-A177-3AD203B41FA5}">
                      <a16:colId xmlns:a16="http://schemas.microsoft.com/office/drawing/2014/main" val="941981728"/>
                    </a:ext>
                  </a:extLst>
                </a:gridCol>
                <a:gridCol w="947533">
                  <a:extLst>
                    <a:ext uri="{9D8B030D-6E8A-4147-A177-3AD203B41FA5}">
                      <a16:colId xmlns:a16="http://schemas.microsoft.com/office/drawing/2014/main" val="3554777343"/>
                    </a:ext>
                  </a:extLst>
                </a:gridCol>
                <a:gridCol w="738517">
                  <a:extLst>
                    <a:ext uri="{9D8B030D-6E8A-4147-A177-3AD203B41FA5}">
                      <a16:colId xmlns:a16="http://schemas.microsoft.com/office/drawing/2014/main" val="412034132"/>
                    </a:ext>
                  </a:extLst>
                </a:gridCol>
                <a:gridCol w="2752024">
                  <a:extLst>
                    <a:ext uri="{9D8B030D-6E8A-4147-A177-3AD203B41FA5}">
                      <a16:colId xmlns:a16="http://schemas.microsoft.com/office/drawing/2014/main" val="2767969860"/>
                    </a:ext>
                  </a:extLst>
                </a:gridCol>
              </a:tblGrid>
              <a:tr h="268596">
                <a:tc gridSpan="9">
                  <a:txBody>
                    <a:bodyPr/>
                    <a:lstStyle/>
                    <a:p>
                      <a:pPr algn="ctr" fontAlgn="ctr">
                        <a:buNone/>
                      </a:pPr>
                      <a:r>
                        <a:rPr lang="fr-CA" sz="1100" b="1" i="0" u="none" strike="noStrike" dirty="0">
                          <a:solidFill>
                            <a:srgbClr val="000000"/>
                          </a:solidFill>
                          <a:effectLst/>
                          <a:latin typeface="Maiandra GD" panose="020E0502030308020204" pitchFamily="34" charset="0"/>
                        </a:rPr>
                        <a:t>Demande des activités d'enseignement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CC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4002050874"/>
                  </a:ext>
                </a:extLst>
              </a:tr>
              <a:tr h="214877">
                <a:tc gridSpan="9">
                  <a:txBody>
                    <a:bodyPr/>
                    <a:lstStyle/>
                    <a:p>
                      <a:pPr algn="ctr" fontAlgn="t">
                        <a:buNone/>
                      </a:pPr>
                      <a:r>
                        <a:rPr lang="fr-CA" sz="800" b="0" i="0" u="sng" strike="noStrike" dirty="0">
                          <a:solidFill>
                            <a:srgbClr val="0563C1"/>
                          </a:solidFill>
                          <a:effectLst/>
                          <a:latin typeface="Calibri" panose="020F0502020204030204" pitchFamily="34" charset="0"/>
                          <a:hlinkClick r:id="rId4"/>
                        </a:rPr>
                        <a:t>(consulter la procédure et la FAQ sur la demande d'activités)</a:t>
                      </a:r>
                      <a:endParaRPr lang="fr-CA" sz="800" b="0" i="0" u="sng" strike="noStrike" dirty="0">
                        <a:solidFill>
                          <a:srgbClr val="0563C1"/>
                        </a:solidFill>
                        <a:effectLst/>
                        <a:latin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CC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943139012"/>
                  </a:ext>
                </a:extLst>
              </a:tr>
              <a:tr h="167297">
                <a:tc gridSpan="9">
                  <a:txBody>
                    <a:bodyPr/>
                    <a:lstStyle/>
                    <a:p>
                      <a:pPr algn="l" fontAlgn="b">
                        <a:buNone/>
                      </a:pPr>
                      <a:r>
                        <a:rPr lang="fr-CA" sz="900" b="0" i="0" u="none" strike="noStrike">
                          <a:solidFill>
                            <a:srgbClr val="000000"/>
                          </a:solidFill>
                          <a:effectLst/>
                          <a:latin typeface="Maiandra GD" panose="020E0502030308020204" pitchFamily="34" charset="0"/>
                        </a:rPr>
                        <a:t>Unité pédagogique :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2425885644"/>
                  </a:ext>
                </a:extLst>
              </a:tr>
              <a:tr h="161158">
                <a:tc gridSpan="9">
                  <a:txBody>
                    <a:bodyPr/>
                    <a:lstStyle/>
                    <a:p>
                      <a:pPr algn="ctr" fontAlgn="b">
                        <a:buNone/>
                      </a:pPr>
                      <a:r>
                        <a:rPr lang="fr-CA" sz="800" b="0" i="0" u="none" strike="noStrike">
                          <a:solidFill>
                            <a:srgbClr val="000000"/>
                          </a:solidFill>
                          <a:effectLst/>
                          <a:latin typeface="Maiandra GD" panose="020E0502030308020204" pitchFamily="34" charset="0"/>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tc hMerge="1">
                  <a:txBody>
                    <a:bodyPr/>
                    <a:lstStyle/>
                    <a:p>
                      <a:endParaRPr lang="fr-CA"/>
                    </a:p>
                  </a:txBody>
                  <a:tcPr/>
                </a:tc>
                <a:extLst>
                  <a:ext uri="{0D108BD9-81ED-4DB2-BD59-A6C34878D82A}">
                    <a16:rowId xmlns:a16="http://schemas.microsoft.com/office/drawing/2014/main" val="3838812123"/>
                  </a:ext>
                </a:extLst>
              </a:tr>
              <a:tr h="503427">
                <a:tc>
                  <a:txBody>
                    <a:bodyPr/>
                    <a:lstStyle/>
                    <a:p>
                      <a:pPr algn="ctr" fontAlgn="ctr">
                        <a:buNone/>
                      </a:pPr>
                      <a:r>
                        <a:rPr lang="fr-CA" sz="800" b="1" i="0" u="none" strike="noStrike">
                          <a:solidFill>
                            <a:srgbClr val="000000"/>
                          </a:solidFill>
                          <a:effectLst/>
                          <a:latin typeface="Maiandra GD" panose="020E0502030308020204" pitchFamily="34" charset="0"/>
                        </a:rPr>
                        <a:t>Code de cours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none" strike="noStrike">
                          <a:solidFill>
                            <a:srgbClr val="000000"/>
                          </a:solidFill>
                          <a:effectLst/>
                          <a:latin typeface="Maiandra GD" panose="020E0502030308020204" pitchFamily="34" charset="0"/>
                        </a:rPr>
                        <a:t>Titre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sng" strike="noStrike">
                          <a:solidFill>
                            <a:srgbClr val="0563C1"/>
                          </a:solidFill>
                          <a:effectLst/>
                          <a:latin typeface="Maiandra GD" panose="020E0502030308020204" pitchFamily="34" charset="0"/>
                          <a:hlinkClick r:id="rId5"/>
                        </a:rPr>
                        <a:t>Groupe</a:t>
                      </a:r>
                      <a:endParaRPr lang="fr-CA" sz="800" b="1" i="0" u="sng" strike="noStrike">
                        <a:solidFill>
                          <a:srgbClr val="0563C1"/>
                        </a:solidFill>
                        <a:effectLst/>
                        <a:latin typeface="Maiandra GD" panose="020E0502030308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sng" strike="noStrike">
                          <a:solidFill>
                            <a:srgbClr val="0563C1"/>
                          </a:solidFill>
                          <a:effectLst/>
                          <a:latin typeface="Maiandra GD" panose="020E0502030308020204" pitchFamily="34" charset="0"/>
                          <a:hlinkClick r:id="rId5"/>
                        </a:rPr>
                        <a:t>Lieu</a:t>
                      </a:r>
                      <a:endParaRPr lang="fr-CA" sz="800" b="1" i="0" u="sng" strike="noStrike">
                        <a:solidFill>
                          <a:srgbClr val="0563C1"/>
                        </a:solidFill>
                        <a:effectLst/>
                        <a:latin typeface="Maiandra GD" panose="020E0502030308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sng" strike="noStrike" dirty="0">
                          <a:solidFill>
                            <a:srgbClr val="0563C1"/>
                          </a:solidFill>
                          <a:effectLst/>
                          <a:latin typeface="Maiandra GD" panose="020E0502030308020204" pitchFamily="34" charset="0"/>
                          <a:hlinkClick r:id="rId5"/>
                        </a:rPr>
                        <a:t>Modalité</a:t>
                      </a:r>
                      <a:endParaRPr lang="fr-CA" sz="800" b="1" i="0" u="sng" strike="noStrike" dirty="0">
                        <a:solidFill>
                          <a:srgbClr val="0563C1"/>
                        </a:solidFill>
                        <a:effectLst/>
                        <a:latin typeface="Maiandra GD" panose="020E0502030308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none" strike="noStrike">
                          <a:solidFill>
                            <a:srgbClr val="000000"/>
                          </a:solidFill>
                          <a:effectLst/>
                          <a:latin typeface="Maiandra GD" panose="020E0502030308020204" pitchFamily="34" charset="0"/>
                        </a:rPr>
                        <a:t>Nombre d'étudiants prévus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none" strike="noStrike">
                          <a:solidFill>
                            <a:srgbClr val="000000"/>
                          </a:solidFill>
                          <a:effectLst/>
                          <a:latin typeface="Maiandra GD" panose="020E0502030308020204" pitchFamily="34" charset="0"/>
                        </a:rPr>
                        <a:t>Responsabilité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none" strike="noStrike">
                          <a:solidFill>
                            <a:srgbClr val="000000"/>
                          </a:solidFill>
                          <a:effectLst/>
                          <a:latin typeface="Maiandra GD" panose="020E0502030308020204" pitchFamily="34" charset="0"/>
                        </a:rPr>
                        <a:t>Catégorie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CA" sz="800" b="1" i="0" u="none" strike="noStrike">
                          <a:solidFill>
                            <a:srgbClr val="000000"/>
                          </a:solidFill>
                          <a:effectLst/>
                          <a:latin typeface="Maiandra GD" panose="020E0502030308020204" pitchFamily="34" charset="0"/>
                        </a:rPr>
                        <a:t>Remarque pour justifier le besoin de l'activité</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0741276"/>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6459910"/>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326049"/>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579764"/>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dirty="0">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5712534"/>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0735866"/>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459558"/>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9656405"/>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7686760"/>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1246171"/>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1411774"/>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8682181"/>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4660556"/>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0844231"/>
                  </a:ext>
                </a:extLst>
              </a:tr>
              <a:tr h="251713">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r-CA" sz="800" b="0" i="0" u="none" strike="noStrike" dirty="0">
                          <a:solidFill>
                            <a:srgbClr val="000000"/>
                          </a:solidFill>
                          <a:effectLst/>
                          <a:latin typeface="Maiandra GD" panose="020E0502030308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4760599"/>
                  </a:ext>
                </a:extLst>
              </a:tr>
            </a:tbl>
          </a:graphicData>
        </a:graphic>
      </p:graphicFrame>
    </p:spTree>
    <p:extLst>
      <p:ext uri="{BB962C8B-B14F-4D97-AF65-F5344CB8AC3E}">
        <p14:creationId xmlns:p14="http://schemas.microsoft.com/office/powerpoint/2010/main" val="1861535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EC971E-7B5F-BB10-D16B-7EACE7FA728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2C6464E0-B950-29A3-EB08-EE4379F46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oneTexte 17">
            <a:extLst>
              <a:ext uri="{FF2B5EF4-FFF2-40B4-BE49-F238E27FC236}">
                <a16:creationId xmlns:a16="http://schemas.microsoft.com/office/drawing/2014/main" id="{03EB996F-5E48-174B-8C9F-E687E0596E3A}"/>
              </a:ext>
            </a:extLst>
          </p:cNvPr>
          <p:cNvSpPr txBox="1"/>
          <p:nvPr>
            <p:custDataLst>
              <p:tags r:id="rId1"/>
            </p:custDataLst>
          </p:nvPr>
        </p:nvSpPr>
        <p:spPr>
          <a:xfrm>
            <a:off x="0" y="0"/>
            <a:ext cx="12192000" cy="1388303"/>
          </a:xfrm>
          <a:prstGeom prst="rect">
            <a:avLst/>
          </a:prstGeom>
          <a:solidFill>
            <a:schemeClr val="tx1"/>
          </a:solidFill>
        </p:spPr>
        <p:txBody>
          <a:bodyPr vert="horz" lIns="91440" tIns="45720" rIns="91440" bIns="45720" rtlCol="0" anchor="ctr">
            <a:normAutofit/>
          </a:bodyPr>
          <a:lstStyle/>
          <a:p>
            <a:pPr algn="ctr">
              <a:lnSpc>
                <a:spcPct val="90000"/>
              </a:lnSpc>
              <a:spcBef>
                <a:spcPct val="0"/>
              </a:spcBef>
              <a:spcAft>
                <a:spcPts val="600"/>
              </a:spcAft>
            </a:pPr>
            <a:r>
              <a:rPr lang="fr-CA" sz="3200" b="1" kern="1200" noProof="0" dirty="0">
                <a:solidFill>
                  <a:schemeClr val="bg1"/>
                </a:solidFill>
                <a:latin typeface="Aptos Display" panose="020B0004020202020204" pitchFamily="34" charset="0"/>
                <a:ea typeface="+mj-ea"/>
                <a:cs typeface="+mj-cs"/>
              </a:rPr>
              <a:t>Rapport SSRS | </a:t>
            </a:r>
            <a:r>
              <a:rPr lang="fr-CA" sz="3200" b="1" i="1" kern="1200" noProof="0" dirty="0">
                <a:solidFill>
                  <a:schemeClr val="bg1"/>
                </a:solidFill>
                <a:latin typeface="Aptos Display" panose="020B0004020202020204" pitchFamily="34" charset="0"/>
                <a:ea typeface="+mj-ea"/>
                <a:cs typeface="+mj-cs"/>
              </a:rPr>
              <a:t>Statistiques offre de cours officielle</a:t>
            </a:r>
          </a:p>
        </p:txBody>
      </p:sp>
      <p:graphicFrame>
        <p:nvGraphicFramePr>
          <p:cNvPr id="4" name="Tableau 3">
            <a:extLst>
              <a:ext uri="{FF2B5EF4-FFF2-40B4-BE49-F238E27FC236}">
                <a16:creationId xmlns:a16="http://schemas.microsoft.com/office/drawing/2014/main" id="{CCEBD9A3-E873-F564-875A-63E557FA3715}"/>
              </a:ext>
            </a:extLst>
          </p:cNvPr>
          <p:cNvGraphicFramePr>
            <a:graphicFrameLocks noGrp="1"/>
          </p:cNvGraphicFramePr>
          <p:nvPr/>
        </p:nvGraphicFramePr>
        <p:xfrm>
          <a:off x="553718" y="1525885"/>
          <a:ext cx="11028682" cy="4184026"/>
        </p:xfrm>
        <a:graphic>
          <a:graphicData uri="http://schemas.openxmlformats.org/drawingml/2006/table">
            <a:tbl>
              <a:tblPr/>
              <a:tblGrid>
                <a:gridCol w="1949353">
                  <a:extLst>
                    <a:ext uri="{9D8B030D-6E8A-4147-A177-3AD203B41FA5}">
                      <a16:colId xmlns:a16="http://schemas.microsoft.com/office/drawing/2014/main" val="281386800"/>
                    </a:ext>
                  </a:extLst>
                </a:gridCol>
                <a:gridCol w="529716">
                  <a:extLst>
                    <a:ext uri="{9D8B030D-6E8A-4147-A177-3AD203B41FA5}">
                      <a16:colId xmlns:a16="http://schemas.microsoft.com/office/drawing/2014/main" val="109174543"/>
                    </a:ext>
                  </a:extLst>
                </a:gridCol>
                <a:gridCol w="731007">
                  <a:extLst>
                    <a:ext uri="{9D8B030D-6E8A-4147-A177-3AD203B41FA5}">
                      <a16:colId xmlns:a16="http://schemas.microsoft.com/office/drawing/2014/main" val="2130689567"/>
                    </a:ext>
                  </a:extLst>
                </a:gridCol>
                <a:gridCol w="360207">
                  <a:extLst>
                    <a:ext uri="{9D8B030D-6E8A-4147-A177-3AD203B41FA5}">
                      <a16:colId xmlns:a16="http://schemas.microsoft.com/office/drawing/2014/main" val="3683048432"/>
                    </a:ext>
                  </a:extLst>
                </a:gridCol>
                <a:gridCol w="444962">
                  <a:extLst>
                    <a:ext uri="{9D8B030D-6E8A-4147-A177-3AD203B41FA5}">
                      <a16:colId xmlns:a16="http://schemas.microsoft.com/office/drawing/2014/main" val="2919574582"/>
                    </a:ext>
                  </a:extLst>
                </a:gridCol>
                <a:gridCol w="550904">
                  <a:extLst>
                    <a:ext uri="{9D8B030D-6E8A-4147-A177-3AD203B41FA5}">
                      <a16:colId xmlns:a16="http://schemas.microsoft.com/office/drawing/2014/main" val="3575360468"/>
                    </a:ext>
                  </a:extLst>
                </a:gridCol>
                <a:gridCol w="1440826">
                  <a:extLst>
                    <a:ext uri="{9D8B030D-6E8A-4147-A177-3AD203B41FA5}">
                      <a16:colId xmlns:a16="http://schemas.microsoft.com/office/drawing/2014/main" val="3254010815"/>
                    </a:ext>
                  </a:extLst>
                </a:gridCol>
                <a:gridCol w="836951">
                  <a:extLst>
                    <a:ext uri="{9D8B030D-6E8A-4147-A177-3AD203B41FA5}">
                      <a16:colId xmlns:a16="http://schemas.microsoft.com/office/drawing/2014/main" val="3914029576"/>
                    </a:ext>
                  </a:extLst>
                </a:gridCol>
                <a:gridCol w="593282">
                  <a:extLst>
                    <a:ext uri="{9D8B030D-6E8A-4147-A177-3AD203B41FA5}">
                      <a16:colId xmlns:a16="http://schemas.microsoft.com/office/drawing/2014/main" val="2183433977"/>
                    </a:ext>
                  </a:extLst>
                </a:gridCol>
                <a:gridCol w="593282">
                  <a:extLst>
                    <a:ext uri="{9D8B030D-6E8A-4147-A177-3AD203B41FA5}">
                      <a16:colId xmlns:a16="http://schemas.microsoft.com/office/drawing/2014/main" val="2350187128"/>
                    </a:ext>
                  </a:extLst>
                </a:gridCol>
                <a:gridCol w="593282">
                  <a:extLst>
                    <a:ext uri="{9D8B030D-6E8A-4147-A177-3AD203B41FA5}">
                      <a16:colId xmlns:a16="http://schemas.microsoft.com/office/drawing/2014/main" val="609206153"/>
                    </a:ext>
                  </a:extLst>
                </a:gridCol>
                <a:gridCol w="593282">
                  <a:extLst>
                    <a:ext uri="{9D8B030D-6E8A-4147-A177-3AD203B41FA5}">
                      <a16:colId xmlns:a16="http://schemas.microsoft.com/office/drawing/2014/main" val="465954191"/>
                    </a:ext>
                  </a:extLst>
                </a:gridCol>
                <a:gridCol w="593282">
                  <a:extLst>
                    <a:ext uri="{9D8B030D-6E8A-4147-A177-3AD203B41FA5}">
                      <a16:colId xmlns:a16="http://schemas.microsoft.com/office/drawing/2014/main" val="3356676104"/>
                    </a:ext>
                  </a:extLst>
                </a:gridCol>
                <a:gridCol w="593282">
                  <a:extLst>
                    <a:ext uri="{9D8B030D-6E8A-4147-A177-3AD203B41FA5}">
                      <a16:colId xmlns:a16="http://schemas.microsoft.com/office/drawing/2014/main" val="3949474518"/>
                    </a:ext>
                  </a:extLst>
                </a:gridCol>
                <a:gridCol w="625064">
                  <a:extLst>
                    <a:ext uri="{9D8B030D-6E8A-4147-A177-3AD203B41FA5}">
                      <a16:colId xmlns:a16="http://schemas.microsoft.com/office/drawing/2014/main" val="1067259531"/>
                    </a:ext>
                  </a:extLst>
                </a:gridCol>
              </a:tblGrid>
              <a:tr h="346450">
                <a:tc>
                  <a:txBody>
                    <a:bodyPr/>
                    <a:lstStyle/>
                    <a:p>
                      <a:pPr algn="l" rtl="0" fontAlgn="t">
                        <a:buNone/>
                      </a:pPr>
                      <a:r>
                        <a:rPr lang="fr-CA" sz="900" b="1" i="0" u="none" strike="noStrike">
                          <a:solidFill>
                            <a:srgbClr val="FFFFFF"/>
                          </a:solidFill>
                          <a:effectLst/>
                          <a:latin typeface="Tahoma" panose="020B0604030504040204" pitchFamily="34" charset="0"/>
                        </a:rPr>
                        <a:t>Département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Session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sigle cours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grp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Mod.</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facteur ratio</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titre cours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l" rtl="0" fontAlgn="t">
                        <a:buNone/>
                      </a:pPr>
                      <a:r>
                        <a:rPr lang="fr-CA" sz="900" b="1" i="0" u="none" strike="noStrike">
                          <a:solidFill>
                            <a:srgbClr val="FFFFFF"/>
                          </a:solidFill>
                          <a:effectLst/>
                          <a:latin typeface="Tahoma" panose="020B0604030504040204" pitchFamily="34" charset="0"/>
                        </a:rPr>
                        <a:t>Categorie Cours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nb credits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ind ratio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nb prevus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nb inscrits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Nouv. Inscrit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Note X et Y</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tc>
                  <a:txBody>
                    <a:bodyPr/>
                    <a:lstStyle/>
                    <a:p>
                      <a:pPr algn="ctr" rtl="0" fontAlgn="t">
                        <a:buNone/>
                      </a:pPr>
                      <a:r>
                        <a:rPr lang="fr-CA" sz="900" b="1" i="0" u="none" strike="noStrike">
                          <a:solidFill>
                            <a:srgbClr val="FFFFFF"/>
                          </a:solidFill>
                          <a:effectLst/>
                          <a:latin typeface="Tahoma" panose="020B0604030504040204" pitchFamily="34" charset="0"/>
                        </a:rPr>
                        <a:t>Module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4682B4"/>
                    </a:solidFill>
                  </a:tcPr>
                </a:tc>
                <a:extLst>
                  <a:ext uri="{0D108BD9-81ED-4DB2-BD59-A6C34878D82A}">
                    <a16:rowId xmlns:a16="http://schemas.microsoft.com/office/drawing/2014/main" val="3633793677"/>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8GEN455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Méth. d'analyse ing.</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168591377"/>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8GEN455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Méth. d'analyse ing.</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766945893"/>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8GIF150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Conc. de jeux vidéo</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070364446"/>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8GIF150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Conc. de jeux vidéo</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749067868"/>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8GIF225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X</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0,067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Prod. jeu vidéo 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R</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767858127"/>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8GIF225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X</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0,067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Prod. jeu vidéo 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R</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148020476"/>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8GIF235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X</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0,067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Prod. jeux vidéo II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R</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827108378"/>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8GIF235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X</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0,067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Prod. jeux vidéo II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R</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204502713"/>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8GIF235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X</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0,067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Prod. jeux vidéo II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R</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160871298"/>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114218479"/>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464965041"/>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220211804"/>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673761321"/>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931039954"/>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933239953"/>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8GMA102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Calcul différentiel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Ouvert à Tous</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4,00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52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37675429"/>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8IAR125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Int. artificielle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72173966"/>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8IAR201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Int. arti générative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974642047"/>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8IAR805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Cybersécurité et IA</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32</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544561629"/>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8IAR878</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Intel. artif. agenti</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8.01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683599266"/>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8IDB125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Interpr. donn. bio.</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26047649"/>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8IDB125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Interpr. donn. bio.</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19</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1.7</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648085335"/>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8IFG108</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Traitement Excel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2.1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3473969897"/>
                  </a:ext>
                </a:extLst>
              </a:tr>
              <a:tr h="159899">
                <a:tc>
                  <a:txBody>
                    <a:bodyPr/>
                    <a:lstStyle/>
                    <a:p>
                      <a:pPr algn="l" rtl="0" fontAlgn="t">
                        <a:buNone/>
                      </a:pPr>
                      <a:r>
                        <a:rPr lang="fr-CA" sz="800" b="0" i="0" u="none" strike="noStrike">
                          <a:solidFill>
                            <a:srgbClr val="000000"/>
                          </a:solidFill>
                          <a:effectLst/>
                          <a:latin typeface="Tahoma" panose="020B0604030504040204" pitchFamily="34" charset="0"/>
                        </a:rPr>
                        <a:t>INFORMATIQUE ET MATHÉMATIQUE</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20263</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8IFG108</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11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P</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Traitement Excel</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l" rtl="0" fontAlgn="t">
                        <a:buNone/>
                      </a:pPr>
                      <a:r>
                        <a:rPr lang="fr-CA" sz="800" b="0" i="0" u="none" strike="noStrike">
                          <a:solidFill>
                            <a:srgbClr val="000000"/>
                          </a:solidFill>
                          <a:effectLst/>
                          <a:latin typeface="Tahoma" panose="020B0604030504040204" pitchFamily="34" charset="0"/>
                        </a:rPr>
                        <a:t>Réservé</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3,00</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N</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75</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64</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31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a:solidFill>
                            <a:srgbClr val="000000"/>
                          </a:solidFill>
                          <a:effectLst/>
                          <a:latin typeface="Tahoma" panose="020B0604030504040204" pitchFamily="34" charset="0"/>
                        </a:rPr>
                        <a:t> </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fr-CA" sz="800" b="0" i="0" u="none" strike="noStrike" dirty="0">
                          <a:solidFill>
                            <a:srgbClr val="000000"/>
                          </a:solidFill>
                          <a:effectLst/>
                          <a:latin typeface="Tahoma" panose="020B0604030504040204" pitchFamily="34" charset="0"/>
                        </a:rPr>
                        <a:t>2.1</a:t>
                      </a:r>
                    </a:p>
                  </a:txBody>
                  <a:tcPr marL="6061" marR="6061" marT="6061"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708809413"/>
                  </a:ext>
                </a:extLst>
              </a:tr>
            </a:tbl>
          </a:graphicData>
        </a:graphic>
      </p:graphicFrame>
      <p:sp>
        <p:nvSpPr>
          <p:cNvPr id="15" name="Rectangle 14">
            <a:extLst>
              <a:ext uri="{FF2B5EF4-FFF2-40B4-BE49-F238E27FC236}">
                <a16:creationId xmlns:a16="http://schemas.microsoft.com/office/drawing/2014/main" id="{8037ACA4-EAA5-3C35-8DAE-E76A0BB23120}"/>
              </a:ext>
            </a:extLst>
          </p:cNvPr>
          <p:cNvSpPr/>
          <p:nvPr/>
        </p:nvSpPr>
        <p:spPr>
          <a:xfrm>
            <a:off x="2519680" y="2075688"/>
            <a:ext cx="1595120" cy="65836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solidFill>
                  <a:schemeClr val="tx1"/>
                </a:solidFill>
                <a:latin typeface="Aptos Display" panose="020B0004020202020204" pitchFamily="34" charset="0"/>
              </a:rPr>
              <a:t>Retirer les doublons</a:t>
            </a:r>
          </a:p>
        </p:txBody>
      </p:sp>
      <p:sp>
        <p:nvSpPr>
          <p:cNvPr id="17" name="Flèche : haut 16">
            <a:extLst>
              <a:ext uri="{FF2B5EF4-FFF2-40B4-BE49-F238E27FC236}">
                <a16:creationId xmlns:a16="http://schemas.microsoft.com/office/drawing/2014/main" id="{04EFFF2B-9AB5-706F-4490-73E6A8ABCCDA}"/>
              </a:ext>
            </a:extLst>
          </p:cNvPr>
          <p:cNvSpPr/>
          <p:nvPr/>
        </p:nvSpPr>
        <p:spPr>
          <a:xfrm>
            <a:off x="1115568" y="5709911"/>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5" name="Flèche : haut 24">
            <a:extLst>
              <a:ext uri="{FF2B5EF4-FFF2-40B4-BE49-F238E27FC236}">
                <a16:creationId xmlns:a16="http://schemas.microsoft.com/office/drawing/2014/main" id="{8DC54933-0247-90D5-9F36-3D2C37759C69}"/>
              </a:ext>
            </a:extLst>
          </p:cNvPr>
          <p:cNvSpPr/>
          <p:nvPr/>
        </p:nvSpPr>
        <p:spPr>
          <a:xfrm>
            <a:off x="3576320"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7" name="Flèche : haut 26">
            <a:extLst>
              <a:ext uri="{FF2B5EF4-FFF2-40B4-BE49-F238E27FC236}">
                <a16:creationId xmlns:a16="http://schemas.microsoft.com/office/drawing/2014/main" id="{F4A7811F-912A-5798-8791-E096127F2A57}"/>
              </a:ext>
            </a:extLst>
          </p:cNvPr>
          <p:cNvSpPr/>
          <p:nvPr/>
        </p:nvSpPr>
        <p:spPr>
          <a:xfrm>
            <a:off x="6652768"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9" name="Flèche : haut 28">
            <a:extLst>
              <a:ext uri="{FF2B5EF4-FFF2-40B4-BE49-F238E27FC236}">
                <a16:creationId xmlns:a16="http://schemas.microsoft.com/office/drawing/2014/main" id="{DEDD2757-5ED0-D94B-90CA-8563CD64174F}"/>
              </a:ext>
            </a:extLst>
          </p:cNvPr>
          <p:cNvSpPr/>
          <p:nvPr/>
        </p:nvSpPr>
        <p:spPr>
          <a:xfrm>
            <a:off x="8651240"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31" name="Flèche : haut 30">
            <a:extLst>
              <a:ext uri="{FF2B5EF4-FFF2-40B4-BE49-F238E27FC236}">
                <a16:creationId xmlns:a16="http://schemas.microsoft.com/office/drawing/2014/main" id="{4CCAD096-510A-EB67-18C9-FC1C40FF35B7}"/>
              </a:ext>
            </a:extLst>
          </p:cNvPr>
          <p:cNvSpPr/>
          <p:nvPr/>
        </p:nvSpPr>
        <p:spPr>
          <a:xfrm>
            <a:off x="9220200"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33" name="Flèche : haut 32">
            <a:extLst>
              <a:ext uri="{FF2B5EF4-FFF2-40B4-BE49-F238E27FC236}">
                <a16:creationId xmlns:a16="http://schemas.microsoft.com/office/drawing/2014/main" id="{2FFDF0B2-BAAF-1C70-C8AE-CEE99D437D69}"/>
              </a:ext>
            </a:extLst>
          </p:cNvPr>
          <p:cNvSpPr/>
          <p:nvPr/>
        </p:nvSpPr>
        <p:spPr>
          <a:xfrm>
            <a:off x="11076432"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35" name="Flèche : haut 34">
            <a:extLst>
              <a:ext uri="{FF2B5EF4-FFF2-40B4-BE49-F238E27FC236}">
                <a16:creationId xmlns:a16="http://schemas.microsoft.com/office/drawing/2014/main" id="{EE3A3614-E3C2-23AD-BBB8-D97585BB6706}"/>
              </a:ext>
            </a:extLst>
          </p:cNvPr>
          <p:cNvSpPr/>
          <p:nvPr/>
        </p:nvSpPr>
        <p:spPr>
          <a:xfrm>
            <a:off x="4075684" y="5708399"/>
            <a:ext cx="466344" cy="744836"/>
          </a:xfrm>
          <a:prstGeom prs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169916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26E951-A574-130F-5E8A-FF5D1027AD71}"/>
            </a:ext>
          </a:extLst>
        </p:cNvPr>
        <p:cNvGrpSpPr/>
        <p:nvPr/>
      </p:nvGrpSpPr>
      <p:grpSpPr>
        <a:xfrm>
          <a:off x="0" y="0"/>
          <a:ext cx="0" cy="0"/>
          <a:chOff x="0" y="0"/>
          <a:chExt cx="0" cy="0"/>
        </a:xfrm>
      </p:grpSpPr>
      <p:sp>
        <p:nvSpPr>
          <p:cNvPr id="7" name="Titre 1">
            <a:extLst>
              <a:ext uri="{FF2B5EF4-FFF2-40B4-BE49-F238E27FC236}">
                <a16:creationId xmlns:a16="http://schemas.microsoft.com/office/drawing/2014/main" id="{3E0740C8-0325-0ACD-FD7F-B1BF300E9454}"/>
              </a:ext>
            </a:extLst>
          </p:cNvPr>
          <p:cNvSpPr txBox="1">
            <a:spLocks/>
          </p:cNvSpPr>
          <p:nvPr>
            <p:custDataLst>
              <p:tags r:id="rId1"/>
            </p:custDataLst>
          </p:nvPr>
        </p:nvSpPr>
        <p:spPr>
          <a:xfrm>
            <a:off x="865140" y="1105563"/>
            <a:ext cx="10789919" cy="571898"/>
          </a:xfrm>
          <a:prstGeom prst="rect">
            <a:avLst/>
          </a:prstGeom>
        </p:spPr>
        <p:txBody>
          <a:bodyPr vert="horz" lIns="91440" tIns="45720" rIns="91440" bIns="45720" rtlCol="0" anchor="t">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defTabSz="914400">
              <a:spcAft>
                <a:spcPts val="600"/>
              </a:spcAft>
            </a:pPr>
            <a:r>
              <a:rPr lang="fr-CA" sz="3500" b="1" kern="1600" noProof="0" dirty="0">
                <a:solidFill>
                  <a:srgbClr val="6C8B16"/>
                </a:solidFill>
                <a:latin typeface="Aptos" panose="020B0004020202020204" pitchFamily="34" charset="0"/>
              </a:rPr>
              <a:t>Informations essentielles</a:t>
            </a:r>
          </a:p>
        </p:txBody>
      </p:sp>
      <p:cxnSp>
        <p:nvCxnSpPr>
          <p:cNvPr id="26" name="Straight Connector 25">
            <a:extLst>
              <a:ext uri="{FF2B5EF4-FFF2-40B4-BE49-F238E27FC236}">
                <a16:creationId xmlns:a16="http://schemas.microsoft.com/office/drawing/2014/main" id="{A353DE32-B161-EA4E-73E8-AFD748E722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69CAC7DF-BB2F-A590-AA93-9605ECA39B0B}"/>
              </a:ext>
            </a:extLst>
          </p:cNvPr>
          <p:cNvSpPr txBox="1"/>
          <p:nvPr/>
        </p:nvSpPr>
        <p:spPr>
          <a:xfrm>
            <a:off x="865140" y="1782119"/>
            <a:ext cx="6856460" cy="4549964"/>
          </a:xfrm>
          <a:prstGeom prst="rect">
            <a:avLst/>
          </a:prstGeom>
          <a:noFill/>
        </p:spPr>
        <p:txBody>
          <a:bodyPr wrap="square" rtlCol="0">
            <a:spAutoFit/>
          </a:bodyPr>
          <a:lstStyle/>
          <a:p>
            <a:pPr marL="285750" indent="-285750">
              <a:spcBef>
                <a:spcPts val="400"/>
              </a:spcBef>
              <a:buFont typeface="Arial" panose="020B0604020202020204" pitchFamily="34" charset="0"/>
              <a:buChar char="•"/>
            </a:pPr>
            <a:r>
              <a:rPr lang="fr-CA" sz="2100" dirty="0">
                <a:latin typeface="Aptos Narrow" panose="020B0004020202020204" pitchFamily="34" charset="0"/>
              </a:rPr>
              <a:t>Cheminements par programme</a:t>
            </a:r>
          </a:p>
          <a:p>
            <a:pPr marL="285750" indent="-285750">
              <a:spcBef>
                <a:spcPts val="400"/>
              </a:spcBef>
              <a:buFont typeface="Arial" panose="020B0604020202020204" pitchFamily="34" charset="0"/>
              <a:buChar char="•"/>
            </a:pPr>
            <a:r>
              <a:rPr lang="fr-CA" sz="2100" dirty="0">
                <a:latin typeface="Aptos Narrow" panose="020B0004020202020204" pitchFamily="34" charset="0"/>
              </a:rPr>
              <a:t>Cheminements des personnes étudiantes (en cas de cheminements particuliers)</a:t>
            </a:r>
          </a:p>
          <a:p>
            <a:pPr marL="285750" indent="-285750">
              <a:spcBef>
                <a:spcPts val="400"/>
              </a:spcBef>
              <a:buFont typeface="Arial" panose="020B0604020202020204" pitchFamily="34" charset="0"/>
              <a:buChar char="•"/>
            </a:pPr>
            <a:r>
              <a:rPr lang="fr-CA" sz="2100" dirty="0">
                <a:latin typeface="Aptos Narrow" panose="020B0004020202020204" pitchFamily="34" charset="0"/>
              </a:rPr>
              <a:t>Nombre de personnes étudiantes prévues et scénarios envisageables selon ce nombre : </a:t>
            </a:r>
          </a:p>
          <a:p>
            <a:pPr marL="538163" lvl="1" indent="-274638">
              <a:buFont typeface="Aptos" panose="020B0004020202020204" pitchFamily="34" charset="0"/>
              <a:buChar char="–"/>
            </a:pPr>
            <a:r>
              <a:rPr lang="fr-CA" sz="2100" dirty="0">
                <a:latin typeface="Aptos Narrow" panose="020B0004020202020204" pitchFamily="34" charset="0"/>
              </a:rPr>
              <a:t>Est-ce qu’on offre un ou deux groupes?</a:t>
            </a:r>
          </a:p>
          <a:p>
            <a:pPr marL="538163" lvl="1" indent="-274638">
              <a:buFont typeface="Aptos" panose="020B0004020202020204" pitchFamily="34" charset="0"/>
              <a:buChar char="–"/>
            </a:pPr>
            <a:r>
              <a:rPr lang="fr-CA" sz="2100" dirty="0">
                <a:latin typeface="Aptos Narrow" panose="020B0004020202020204" pitchFamily="34" charset="0"/>
              </a:rPr>
              <a:t>Est-ce qu’on repousse l’activité d’un an si faible effectif?</a:t>
            </a:r>
          </a:p>
          <a:p>
            <a:pPr marL="285750" indent="-285750">
              <a:spcBef>
                <a:spcPts val="400"/>
              </a:spcBef>
              <a:buFont typeface="Arial" panose="020B0604020202020204" pitchFamily="34" charset="0"/>
              <a:buChar char="•"/>
            </a:pPr>
            <a:r>
              <a:rPr lang="fr-CA" sz="2100" dirty="0">
                <a:latin typeface="Aptos Narrow" panose="020B0004020202020204" pitchFamily="34" charset="0"/>
              </a:rPr>
              <a:t>Prévision du nombre d’étudiantes et d’étudiants internationaux à accueillir</a:t>
            </a:r>
          </a:p>
          <a:p>
            <a:pPr marL="285750" indent="-285750">
              <a:spcBef>
                <a:spcPts val="400"/>
              </a:spcBef>
              <a:buFont typeface="Arial" panose="020B0604020202020204" pitchFamily="34" charset="0"/>
              <a:buChar char="•"/>
            </a:pPr>
            <a:r>
              <a:rPr lang="fr-CA" sz="2100" dirty="0">
                <a:latin typeface="Aptos Narrow" panose="020B0004020202020204" pitchFamily="34" charset="0"/>
              </a:rPr>
              <a:t>Besoins des autres programmes dans lesquels vos cours sont offerts</a:t>
            </a:r>
          </a:p>
          <a:p>
            <a:pPr marL="285750" indent="-285750">
              <a:spcBef>
                <a:spcPts val="400"/>
              </a:spcBef>
              <a:buFont typeface="Arial" panose="020B0604020202020204" pitchFamily="34" charset="0"/>
              <a:buChar char="•"/>
            </a:pPr>
            <a:r>
              <a:rPr lang="fr-CA" sz="2100" dirty="0">
                <a:latin typeface="Aptos Narrow" panose="020B0004020202020204" pitchFamily="34" charset="0"/>
              </a:rPr>
              <a:t>Modifications de programmes à venir pour le trimestre concerné</a:t>
            </a:r>
          </a:p>
        </p:txBody>
      </p:sp>
      <p:grpSp>
        <p:nvGrpSpPr>
          <p:cNvPr id="15" name="Groupe 14">
            <a:extLst>
              <a:ext uri="{FF2B5EF4-FFF2-40B4-BE49-F238E27FC236}">
                <a16:creationId xmlns:a16="http://schemas.microsoft.com/office/drawing/2014/main" id="{597137E2-AED2-F8C3-65CA-E05A9CA751A5}"/>
              </a:ext>
            </a:extLst>
          </p:cNvPr>
          <p:cNvGrpSpPr/>
          <p:nvPr/>
        </p:nvGrpSpPr>
        <p:grpSpPr>
          <a:xfrm>
            <a:off x="7721600" y="2286730"/>
            <a:ext cx="4164924" cy="3177515"/>
            <a:chOff x="7640997" y="2286730"/>
            <a:chExt cx="4164924" cy="3177515"/>
          </a:xfrm>
        </p:grpSpPr>
        <p:pic>
          <p:nvPicPr>
            <p:cNvPr id="9" name="Image 8">
              <a:extLst>
                <a:ext uri="{FF2B5EF4-FFF2-40B4-BE49-F238E27FC236}">
                  <a16:creationId xmlns:a16="http://schemas.microsoft.com/office/drawing/2014/main" id="{3D117B19-F083-60D0-9DA5-C046D160CE8D}"/>
                </a:ext>
              </a:extLst>
            </p:cNvPr>
            <p:cNvPicPr>
              <a:picLocks noChangeAspect="1"/>
            </p:cNvPicPr>
            <p:nvPr/>
          </p:nvPicPr>
          <p:blipFill>
            <a:blip r:embed="rId4"/>
            <a:srcRect r="9801"/>
            <a:stretch>
              <a:fillRect/>
            </a:stretch>
          </p:blipFill>
          <p:spPr>
            <a:xfrm>
              <a:off x="9043253" y="3639737"/>
              <a:ext cx="2762668" cy="1824508"/>
            </a:xfrm>
            <a:prstGeom prst="rect">
              <a:avLst/>
            </a:prstGeom>
          </p:spPr>
        </p:pic>
        <p:pic>
          <p:nvPicPr>
            <p:cNvPr id="6" name="Picture 2" descr="L'état de la planification connectée - IT SOCIAL">
              <a:extLst>
                <a:ext uri="{FF2B5EF4-FFF2-40B4-BE49-F238E27FC236}">
                  <a16:creationId xmlns:a16="http://schemas.microsoft.com/office/drawing/2014/main" id="{8C9BEA35-E1DE-A529-3FE6-73AE256675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0997" y="2286730"/>
              <a:ext cx="2762669" cy="1898348"/>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0B635AA3-3186-062E-3926-363C69375FB5}"/>
                </a:ext>
              </a:extLst>
            </p:cNvPr>
            <p:cNvSpPr txBox="1"/>
            <p:nvPr/>
          </p:nvSpPr>
          <p:spPr>
            <a:xfrm rot="19957035">
              <a:off x="7991252" y="3537732"/>
              <a:ext cx="3235116" cy="707886"/>
            </a:xfrm>
            <a:prstGeom prst="rect">
              <a:avLst/>
            </a:prstGeom>
            <a:noFill/>
          </p:spPr>
          <p:txBody>
            <a:bodyPr wrap="none" rtlCol="0">
              <a:spAutoFit/>
              <a:scene3d>
                <a:camera prst="orthographicFront"/>
                <a:lightRig rig="threePt" dir="t"/>
              </a:scene3d>
              <a:sp3d extrusionH="57150">
                <a:bevelT w="38100" h="38100"/>
              </a:sp3d>
            </a:bodyPr>
            <a:lstStyle/>
            <a:p>
              <a:r>
                <a:rPr lang="fr-CA" sz="4000" b="1" dirty="0">
                  <a:effectLst>
                    <a:outerShdw blurRad="50800" dist="38100" dir="2700000" algn="tl" rotWithShape="0">
                      <a:prstClr val="black">
                        <a:alpha val="40000"/>
                      </a:prstClr>
                    </a:outerShdw>
                  </a:effectLst>
                  <a:latin typeface="Aptos" panose="020B0004020202020204" pitchFamily="34" charset="0"/>
                </a:rPr>
                <a:t>Optimisation</a:t>
              </a:r>
            </a:p>
          </p:txBody>
        </p:sp>
      </p:grpSp>
      <p:sp>
        <p:nvSpPr>
          <p:cNvPr id="2" name="Rectangle 1">
            <a:extLst>
              <a:ext uri="{FF2B5EF4-FFF2-40B4-BE49-F238E27FC236}">
                <a16:creationId xmlns:a16="http://schemas.microsoft.com/office/drawing/2014/main" id="{8BEC8F4D-43A0-2732-23C3-FA8B382F308E}"/>
              </a:ext>
            </a:extLst>
          </p:cNvPr>
          <p:cNvSpPr/>
          <p:nvPr/>
        </p:nvSpPr>
        <p:spPr>
          <a:xfrm>
            <a:off x="865140" y="1782119"/>
            <a:ext cx="6744700" cy="4549964"/>
          </a:xfrm>
          <a:prstGeom prst="rect">
            <a:avLst/>
          </a:prstGeom>
          <a:noFill/>
          <a:ln w="31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noFill/>
            </a:endParaRPr>
          </a:p>
        </p:txBody>
      </p:sp>
    </p:spTree>
    <p:extLst>
      <p:ext uri="{BB962C8B-B14F-4D97-AF65-F5344CB8AC3E}">
        <p14:creationId xmlns:p14="http://schemas.microsoft.com/office/powerpoint/2010/main" val="91815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2D4B6A-300F-4EFF-A9E5-E8FF392395CF}"/>
              </a:ext>
            </a:extLst>
          </p:cNvPr>
          <p:cNvSpPr/>
          <p:nvPr/>
        </p:nvSpPr>
        <p:spPr>
          <a:xfrm>
            <a:off x="692459" y="1616427"/>
            <a:ext cx="7161222" cy="1469120"/>
          </a:xfrm>
          <a:prstGeom prst="rect">
            <a:avLst/>
          </a:prstGeom>
        </p:spPr>
        <p:txBody>
          <a:bodyPr wrap="square">
            <a:spAutoFit/>
          </a:bodyPr>
          <a:lstStyle/>
          <a:p>
            <a:pPr>
              <a:lnSpc>
                <a:spcPct val="107000"/>
              </a:lnSpc>
              <a:spcAft>
                <a:spcPts val="800"/>
              </a:spcAft>
            </a:pPr>
            <a:r>
              <a:rPr lang="fr-CA" sz="2000" dirty="0">
                <a:latin typeface="Aptos" panose="020B0004020202020204" pitchFamily="34" charset="0"/>
                <a:ea typeface="Cambria" panose="02040503050406030204" pitchFamily="18" charset="0"/>
                <a:cs typeface="Times New Roman" panose="02020603050405020304" pitchFamily="18" charset="0"/>
              </a:rPr>
              <a:t>La communication entre les secteurs est importante dès la demande des activités. Cette première approche se poursuivra à l’étape d’attribution des horaires. </a:t>
            </a:r>
          </a:p>
          <a:p>
            <a:pPr>
              <a:lnSpc>
                <a:spcPct val="107000"/>
              </a:lnSpc>
              <a:spcAft>
                <a:spcPts val="800"/>
              </a:spcAft>
            </a:pPr>
            <a:endParaRPr lang="fr-CA" dirty="0">
              <a:latin typeface="Aptos" panose="020B0004020202020204" pitchFamily="34" charset="0"/>
              <a:ea typeface="Cambria" panose="02040503050406030204" pitchFamily="18" charset="0"/>
              <a:cs typeface="Times New Roman" panose="02020603050405020304" pitchFamily="18" charset="0"/>
            </a:endParaRPr>
          </a:p>
        </p:txBody>
      </p:sp>
      <p:sp>
        <p:nvSpPr>
          <p:cNvPr id="7" name="Titre 1">
            <a:extLst>
              <a:ext uri="{FF2B5EF4-FFF2-40B4-BE49-F238E27FC236}">
                <a16:creationId xmlns:a16="http://schemas.microsoft.com/office/drawing/2014/main" id="{22C0CBD2-2136-49FA-B7FC-97A689EAD1C6}"/>
              </a:ext>
            </a:extLst>
          </p:cNvPr>
          <p:cNvSpPr txBox="1">
            <a:spLocks/>
          </p:cNvSpPr>
          <p:nvPr>
            <p:custDataLst>
              <p:tags r:id="rId1"/>
            </p:custDataLst>
          </p:nvPr>
        </p:nvSpPr>
        <p:spPr>
          <a:xfrm>
            <a:off x="692459" y="408940"/>
            <a:ext cx="10972800" cy="1051560"/>
          </a:xfrm>
          <a:prstGeom prst="rect">
            <a:avLst/>
          </a:prstGeom>
        </p:spPr>
        <p:txBody>
          <a:bodyPr vert="horz" lIns="121920" tIns="60960" rIns="121920" bIns="60960" rtlCol="0" anchor="ctr">
            <a:norm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C8B16"/>
                </a:solidFill>
                <a:latin typeface="Aptos" panose="020B0004020202020204" pitchFamily="34" charset="0"/>
                <a:cs typeface="Arial" panose="020B0604020202020204" pitchFamily="34" charset="0"/>
              </a:rPr>
              <a:t>Communication entre les secteurs</a:t>
            </a:r>
          </a:p>
          <a:p>
            <a:pPr algn="l"/>
            <a:r>
              <a:rPr lang="fr-CA" sz="2500" b="1" dirty="0">
                <a:solidFill>
                  <a:srgbClr val="6C8B16"/>
                </a:solidFill>
                <a:latin typeface="Aptos" panose="020B0004020202020204" pitchFamily="34" charset="0"/>
                <a:cs typeface="Arial" panose="020B0604020202020204" pitchFamily="34" charset="0"/>
              </a:rPr>
              <a:t>Cours optionnels et cours obligatoires</a:t>
            </a:r>
          </a:p>
        </p:txBody>
      </p:sp>
      <p:graphicFrame>
        <p:nvGraphicFramePr>
          <p:cNvPr id="6" name="Espace réservé du contenu 5">
            <a:extLst>
              <a:ext uri="{FF2B5EF4-FFF2-40B4-BE49-F238E27FC236}">
                <a16:creationId xmlns:a16="http://schemas.microsoft.com/office/drawing/2014/main" id="{4CCD8882-66C0-4DE0-A0E5-1D6AE6EC7F06}"/>
              </a:ext>
            </a:extLst>
          </p:cNvPr>
          <p:cNvGraphicFramePr>
            <a:graphicFrameLocks noGrp="1"/>
          </p:cNvGraphicFramePr>
          <p:nvPr>
            <p:ph idx="1"/>
            <p:extLst>
              <p:ext uri="{D42A27DB-BD31-4B8C-83A1-F6EECF244321}">
                <p14:modId xmlns:p14="http://schemas.microsoft.com/office/powerpoint/2010/main" val="1790626270"/>
              </p:ext>
            </p:extLst>
          </p:nvPr>
        </p:nvGraphicFramePr>
        <p:xfrm>
          <a:off x="692459" y="2977249"/>
          <a:ext cx="10889941" cy="3468016"/>
        </p:xfrm>
        <a:graphic>
          <a:graphicData uri="http://schemas.openxmlformats.org/drawingml/2006/table">
            <a:tbl>
              <a:tblPr firstRow="1" bandRow="1">
                <a:tableStyleId>{EB9631B5-78F2-41C9-869B-9F39066F8104}</a:tableStyleId>
              </a:tblPr>
              <a:tblGrid>
                <a:gridCol w="5051393">
                  <a:extLst>
                    <a:ext uri="{9D8B030D-6E8A-4147-A177-3AD203B41FA5}">
                      <a16:colId xmlns:a16="http://schemas.microsoft.com/office/drawing/2014/main" val="3265024380"/>
                    </a:ext>
                  </a:extLst>
                </a:gridCol>
                <a:gridCol w="5838548">
                  <a:extLst>
                    <a:ext uri="{9D8B030D-6E8A-4147-A177-3AD203B41FA5}">
                      <a16:colId xmlns:a16="http://schemas.microsoft.com/office/drawing/2014/main" val="912516637"/>
                    </a:ext>
                  </a:extLst>
                </a:gridCol>
              </a:tblGrid>
              <a:tr h="419513">
                <a:tc>
                  <a:txBody>
                    <a:bodyPr/>
                    <a:lstStyle/>
                    <a:p>
                      <a:pPr algn="ctr"/>
                      <a:r>
                        <a:rPr lang="fr-CA" dirty="0">
                          <a:solidFill>
                            <a:schemeClr val="tx1"/>
                          </a:solidFill>
                          <a:latin typeface="Aptos" panose="020B0004020202020204" pitchFamily="34" charset="0"/>
                        </a:rPr>
                        <a:t>Je prévois…</a:t>
                      </a:r>
                    </a:p>
                  </a:txBody>
                  <a:tcPr>
                    <a:solidFill>
                      <a:schemeClr val="accent6">
                        <a:lumMod val="20000"/>
                        <a:lumOff val="80000"/>
                      </a:schemeClr>
                    </a:solidFill>
                  </a:tcPr>
                </a:tc>
                <a:tc>
                  <a:txBody>
                    <a:bodyPr/>
                    <a:lstStyle/>
                    <a:p>
                      <a:pPr algn="ctr"/>
                      <a:r>
                        <a:rPr lang="fr-CA" dirty="0">
                          <a:solidFill>
                            <a:schemeClr val="tx1"/>
                          </a:solidFill>
                          <a:latin typeface="Aptos" panose="020B0004020202020204" pitchFamily="34" charset="0"/>
                        </a:rPr>
                        <a:t>Action</a:t>
                      </a:r>
                    </a:p>
                  </a:txBody>
                  <a:tcPr>
                    <a:solidFill>
                      <a:schemeClr val="accent6">
                        <a:lumMod val="20000"/>
                        <a:lumOff val="80000"/>
                      </a:schemeClr>
                    </a:solidFill>
                  </a:tcPr>
                </a:tc>
                <a:extLst>
                  <a:ext uri="{0D108BD9-81ED-4DB2-BD59-A6C34878D82A}">
                    <a16:rowId xmlns:a16="http://schemas.microsoft.com/office/drawing/2014/main" val="638711572"/>
                  </a:ext>
                </a:extLst>
              </a:tr>
              <a:tr h="419513">
                <a:tc>
                  <a:txBody>
                    <a:bodyPr/>
                    <a:lstStyle/>
                    <a:p>
                      <a:r>
                        <a:rPr lang="fr-CA" dirty="0">
                          <a:latin typeface="Aptos" panose="020B0004020202020204" pitchFamily="34" charset="0"/>
                        </a:rPr>
                        <a:t>Un groupe </a:t>
                      </a:r>
                      <a:r>
                        <a:rPr lang="fr-CA" b="1" dirty="0">
                          <a:latin typeface="Aptos" panose="020B0004020202020204" pitchFamily="34" charset="0"/>
                        </a:rPr>
                        <a:t>complet</a:t>
                      </a:r>
                      <a:r>
                        <a:rPr lang="fr-CA" dirty="0">
                          <a:latin typeface="Aptos" panose="020B0004020202020204" pitchFamily="34" charset="0"/>
                        </a:rPr>
                        <a:t> pour un </a:t>
                      </a:r>
                      <a:r>
                        <a:rPr lang="fr-CA" b="1" dirty="0">
                          <a:latin typeface="Aptos" panose="020B0004020202020204" pitchFamily="34" charset="0"/>
                        </a:rPr>
                        <a:t>cours obligatoire</a:t>
                      </a:r>
                    </a:p>
                  </a:txBody>
                  <a:tcPr/>
                </a:tc>
                <a:tc>
                  <a:txBody>
                    <a:bodyPr/>
                    <a:lstStyle/>
                    <a:p>
                      <a:pPr algn="l"/>
                      <a:r>
                        <a:rPr lang="fr-CA" dirty="0">
                          <a:latin typeface="Aptos" panose="020B0004020202020204" pitchFamily="34" charset="0"/>
                        </a:rPr>
                        <a:t>Demander un </a:t>
                      </a:r>
                      <a:r>
                        <a:rPr lang="fr-CA" b="1" dirty="0">
                          <a:latin typeface="Aptos" panose="020B0004020202020204" pitchFamily="34" charset="0"/>
                        </a:rPr>
                        <a:t>groupe</a:t>
                      </a:r>
                      <a:r>
                        <a:rPr lang="fr-CA" dirty="0">
                          <a:latin typeface="Aptos" panose="020B0004020202020204" pitchFamily="34" charset="0"/>
                        </a:rPr>
                        <a:t> en se mettant </a:t>
                      </a:r>
                      <a:r>
                        <a:rPr lang="fr-CA" b="1" dirty="0">
                          <a:latin typeface="Aptos" panose="020B0004020202020204" pitchFamily="34" charset="0"/>
                        </a:rPr>
                        <a:t>responsable</a:t>
                      </a:r>
                    </a:p>
                  </a:txBody>
                  <a:tcPr/>
                </a:tc>
                <a:extLst>
                  <a:ext uri="{0D108BD9-81ED-4DB2-BD59-A6C34878D82A}">
                    <a16:rowId xmlns:a16="http://schemas.microsoft.com/office/drawing/2014/main" val="2169589714"/>
                  </a:ext>
                </a:extLst>
              </a:tr>
              <a:tr h="724091">
                <a:tc>
                  <a:txBody>
                    <a:bodyPr/>
                    <a:lstStyle/>
                    <a:p>
                      <a:r>
                        <a:rPr lang="fr-CA" dirty="0">
                          <a:latin typeface="Aptos" panose="020B0004020202020204" pitchFamily="34" charset="0"/>
                        </a:rPr>
                        <a:t>Avoir besoin de </a:t>
                      </a:r>
                      <a:r>
                        <a:rPr lang="fr-CA" b="1" dirty="0">
                          <a:latin typeface="Aptos" panose="020B0004020202020204" pitchFamily="34" charset="0"/>
                        </a:rPr>
                        <a:t>places dans un groupe </a:t>
                      </a:r>
                      <a:r>
                        <a:rPr lang="fr-CA" dirty="0">
                          <a:latin typeface="Aptos" panose="020B0004020202020204" pitchFamily="34" charset="0"/>
                        </a:rPr>
                        <a:t>pour un </a:t>
                      </a:r>
                      <a:r>
                        <a:rPr lang="fr-CA" b="1" dirty="0">
                          <a:latin typeface="Aptos" panose="020B0004020202020204" pitchFamily="34" charset="0"/>
                        </a:rPr>
                        <a:t>cours obligatoire</a:t>
                      </a:r>
                    </a:p>
                  </a:txBody>
                  <a:tcPr/>
                </a:tc>
                <a:tc>
                  <a:txBody>
                    <a:bodyPr/>
                    <a:lstStyle/>
                    <a:p>
                      <a:r>
                        <a:rPr lang="fr-CA" dirty="0">
                          <a:latin typeface="Aptos" panose="020B0004020202020204" pitchFamily="34" charset="0"/>
                        </a:rPr>
                        <a:t>Communiquer avec le </a:t>
                      </a:r>
                      <a:r>
                        <a:rPr lang="fr-CA" b="1" dirty="0">
                          <a:latin typeface="Aptos" panose="020B0004020202020204" pitchFamily="34" charset="0"/>
                        </a:rPr>
                        <a:t>secteur qui sera responsable </a:t>
                      </a:r>
                      <a:r>
                        <a:rPr lang="fr-CA" dirty="0">
                          <a:latin typeface="Aptos" panose="020B0004020202020204" pitchFamily="34" charset="0"/>
                        </a:rPr>
                        <a:t>du groupe pour </a:t>
                      </a:r>
                      <a:r>
                        <a:rPr lang="fr-CA" b="1" dirty="0">
                          <a:latin typeface="Aptos" panose="020B0004020202020204" pitchFamily="34" charset="0"/>
                        </a:rPr>
                        <a:t>aviser des places nécessaires</a:t>
                      </a:r>
                    </a:p>
                  </a:txBody>
                  <a:tcPr/>
                </a:tc>
                <a:extLst>
                  <a:ext uri="{0D108BD9-81ED-4DB2-BD59-A6C34878D82A}">
                    <a16:rowId xmlns:a16="http://schemas.microsoft.com/office/drawing/2014/main" val="1602728115"/>
                  </a:ext>
                </a:extLst>
              </a:tr>
              <a:tr h="716179">
                <a:tc>
                  <a:txBody>
                    <a:bodyPr/>
                    <a:lstStyle/>
                    <a:p>
                      <a:r>
                        <a:rPr lang="fr-CA" dirty="0">
                          <a:latin typeface="Aptos" panose="020B0004020202020204" pitchFamily="34" charset="0"/>
                        </a:rPr>
                        <a:t>Un groupe </a:t>
                      </a:r>
                      <a:r>
                        <a:rPr lang="fr-CA" b="1" dirty="0">
                          <a:latin typeface="Aptos" panose="020B0004020202020204" pitchFamily="34" charset="0"/>
                        </a:rPr>
                        <a:t>complet </a:t>
                      </a:r>
                      <a:r>
                        <a:rPr lang="fr-CA" dirty="0">
                          <a:latin typeface="Aptos" panose="020B0004020202020204" pitchFamily="34" charset="0"/>
                        </a:rPr>
                        <a:t>pour un </a:t>
                      </a:r>
                      <a:r>
                        <a:rPr lang="fr-CA" b="1" dirty="0">
                          <a:latin typeface="Aptos" panose="020B0004020202020204" pitchFamily="34" charset="0"/>
                        </a:rPr>
                        <a:t>cours optionnel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latin typeface="Aptos" panose="020B0004020202020204" pitchFamily="34" charset="0"/>
                        </a:rPr>
                        <a:t>Demander un </a:t>
                      </a:r>
                      <a:r>
                        <a:rPr lang="fr-CA" b="1" dirty="0">
                          <a:latin typeface="Aptos" panose="020B0004020202020204" pitchFamily="34" charset="0"/>
                        </a:rPr>
                        <a:t>groupe </a:t>
                      </a:r>
                      <a:r>
                        <a:rPr lang="fr-CA" dirty="0">
                          <a:latin typeface="Aptos" panose="020B0004020202020204" pitchFamily="34" charset="0"/>
                        </a:rPr>
                        <a:t>en se mettant </a:t>
                      </a:r>
                      <a:r>
                        <a:rPr lang="fr-CA" b="1" dirty="0">
                          <a:latin typeface="Aptos" panose="020B0004020202020204" pitchFamily="34" charset="0"/>
                        </a:rPr>
                        <a:t>responsable</a:t>
                      </a:r>
                    </a:p>
                  </a:txBody>
                  <a:tcPr/>
                </a:tc>
                <a:extLst>
                  <a:ext uri="{0D108BD9-81ED-4DB2-BD59-A6C34878D82A}">
                    <a16:rowId xmlns:a16="http://schemas.microsoft.com/office/drawing/2014/main" val="774812875"/>
                  </a:ext>
                </a:extLst>
              </a:tr>
              <a:tr h="419513">
                <a:tc>
                  <a:txBody>
                    <a:bodyPr/>
                    <a:lstStyle/>
                    <a:p>
                      <a:r>
                        <a:rPr lang="fr-CA" dirty="0">
                          <a:latin typeface="Aptos" panose="020B0004020202020204" pitchFamily="34" charset="0"/>
                        </a:rPr>
                        <a:t>Avoir besoin de </a:t>
                      </a:r>
                      <a:r>
                        <a:rPr lang="fr-CA" b="1" dirty="0">
                          <a:latin typeface="Aptos" panose="020B0004020202020204" pitchFamily="34" charset="0"/>
                        </a:rPr>
                        <a:t>places dans un groupe </a:t>
                      </a:r>
                      <a:r>
                        <a:rPr lang="fr-CA" dirty="0">
                          <a:latin typeface="Aptos" panose="020B0004020202020204" pitchFamily="34" charset="0"/>
                        </a:rPr>
                        <a:t>pour un </a:t>
                      </a:r>
                      <a:r>
                        <a:rPr lang="fr-CA" b="1" dirty="0">
                          <a:latin typeface="Aptos" panose="020B0004020202020204" pitchFamily="34" charset="0"/>
                        </a:rPr>
                        <a:t>cours optionnel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latin typeface="Aptos" panose="020B0004020202020204" pitchFamily="34" charset="0"/>
                        </a:rPr>
                        <a:t>Communiquer, </a:t>
                      </a:r>
                      <a:r>
                        <a:rPr lang="fr-CA" b="1" u="sng" dirty="0">
                          <a:latin typeface="Aptos" panose="020B0004020202020204" pitchFamily="34" charset="0"/>
                        </a:rPr>
                        <a:t>au besoin</a:t>
                      </a:r>
                      <a:r>
                        <a:rPr lang="fr-CA" dirty="0">
                          <a:latin typeface="Aptos" panose="020B0004020202020204" pitchFamily="34" charset="0"/>
                        </a:rPr>
                        <a:t>, avec le </a:t>
                      </a:r>
                      <a:r>
                        <a:rPr lang="fr-CA" b="1" dirty="0">
                          <a:latin typeface="Aptos" panose="020B0004020202020204" pitchFamily="34" charset="0"/>
                        </a:rPr>
                        <a:t>secteur qui sera responsable </a:t>
                      </a:r>
                      <a:r>
                        <a:rPr lang="fr-CA" dirty="0">
                          <a:latin typeface="Aptos" panose="020B0004020202020204" pitchFamily="34" charset="0"/>
                        </a:rPr>
                        <a:t>du groupe pour </a:t>
                      </a:r>
                      <a:r>
                        <a:rPr lang="fr-CA" b="1" dirty="0">
                          <a:latin typeface="Aptos" panose="020B0004020202020204" pitchFamily="34" charset="0"/>
                        </a:rPr>
                        <a:t>aviser des places nécessaires (</a:t>
                      </a:r>
                      <a:r>
                        <a:rPr lang="fr-CA" b="1" u="sng" dirty="0">
                          <a:latin typeface="Aptos" panose="020B0004020202020204" pitchFamily="34" charset="0"/>
                        </a:rPr>
                        <a:t>si le nombre d’étudiants prévus le justifie</a:t>
                      </a:r>
                      <a:r>
                        <a:rPr lang="fr-CA" b="1" dirty="0">
                          <a:latin typeface="Aptos" panose="020B0004020202020204" pitchFamily="34" charset="0"/>
                        </a:rPr>
                        <a:t>)</a:t>
                      </a:r>
                      <a:endParaRPr lang="fr-CA" dirty="0">
                        <a:latin typeface="Aptos" panose="020B0004020202020204" pitchFamily="34" charset="0"/>
                      </a:endParaRPr>
                    </a:p>
                  </a:txBody>
                  <a:tcPr/>
                </a:tc>
                <a:extLst>
                  <a:ext uri="{0D108BD9-81ED-4DB2-BD59-A6C34878D82A}">
                    <a16:rowId xmlns:a16="http://schemas.microsoft.com/office/drawing/2014/main" val="2156905425"/>
                  </a:ext>
                </a:extLst>
              </a:tr>
            </a:tbl>
          </a:graphicData>
        </a:graphic>
      </p:graphicFrame>
      <p:pic>
        <p:nvPicPr>
          <p:cNvPr id="10" name="Image 9">
            <a:extLst>
              <a:ext uri="{FF2B5EF4-FFF2-40B4-BE49-F238E27FC236}">
                <a16:creationId xmlns:a16="http://schemas.microsoft.com/office/drawing/2014/main" id="{D9A10ED1-5B27-4B24-879E-507322B25A54}"/>
              </a:ext>
            </a:extLst>
          </p:cNvPr>
          <p:cNvPicPr>
            <a:picLocks noChangeAspect="1"/>
          </p:cNvPicPr>
          <p:nvPr/>
        </p:nvPicPr>
        <p:blipFill>
          <a:blip r:embed="rId3"/>
          <a:stretch>
            <a:fillRect/>
          </a:stretch>
        </p:blipFill>
        <p:spPr>
          <a:xfrm>
            <a:off x="8501848" y="451211"/>
            <a:ext cx="2997693" cy="2330432"/>
          </a:xfrm>
          <a:prstGeom prst="rect">
            <a:avLst/>
          </a:prstGeom>
          <a:ln w="28575">
            <a:noFill/>
          </a:ln>
        </p:spPr>
      </p:pic>
      <p:sp>
        <p:nvSpPr>
          <p:cNvPr id="2" name="Rectangle 1">
            <a:extLst>
              <a:ext uri="{FF2B5EF4-FFF2-40B4-BE49-F238E27FC236}">
                <a16:creationId xmlns:a16="http://schemas.microsoft.com/office/drawing/2014/main" id="{60501D04-5A76-8423-4AF9-4D5F1D1D3E37}"/>
              </a:ext>
            </a:extLst>
          </p:cNvPr>
          <p:cNvSpPr/>
          <p:nvPr/>
        </p:nvSpPr>
        <p:spPr>
          <a:xfrm>
            <a:off x="335280" y="568960"/>
            <a:ext cx="162560" cy="6908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80894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9DAF9AD8-CB5E-29A9-A9EA-AB0DB154E71E}"/>
              </a:ext>
            </a:extLst>
          </p:cNvPr>
          <p:cNvSpPr/>
          <p:nvPr/>
        </p:nvSpPr>
        <p:spPr>
          <a:xfrm>
            <a:off x="597687" y="4969650"/>
            <a:ext cx="11248872" cy="1559172"/>
          </a:xfrm>
          <a:prstGeom prst="rect">
            <a:avLst/>
          </a:prstGeom>
          <a:solidFill>
            <a:schemeClr val="bg2"/>
          </a:solidFill>
          <a:ln>
            <a:solidFill>
              <a:schemeClr val="bg2">
                <a:lumMod val="90000"/>
              </a:schemeClr>
            </a:solid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Rectangle 49">
            <a:extLst>
              <a:ext uri="{FF2B5EF4-FFF2-40B4-BE49-F238E27FC236}">
                <a16:creationId xmlns:a16="http://schemas.microsoft.com/office/drawing/2014/main" id="{B75B2100-87CB-A507-7118-11E1DAC3B61E}"/>
              </a:ext>
            </a:extLst>
          </p:cNvPr>
          <p:cNvSpPr/>
          <p:nvPr/>
        </p:nvSpPr>
        <p:spPr>
          <a:xfrm>
            <a:off x="4571999" y="3517839"/>
            <a:ext cx="7274560" cy="1327579"/>
          </a:xfrm>
          <a:prstGeom prst="rect">
            <a:avLst/>
          </a:prstGeom>
          <a:solidFill>
            <a:schemeClr val="bg2"/>
          </a:solidFill>
          <a:ln>
            <a:solidFill>
              <a:schemeClr val="bg2">
                <a:lumMod val="90000"/>
              </a:schemeClr>
            </a:solid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Rectangle 37">
            <a:extLst>
              <a:ext uri="{FF2B5EF4-FFF2-40B4-BE49-F238E27FC236}">
                <a16:creationId xmlns:a16="http://schemas.microsoft.com/office/drawing/2014/main" id="{DA6F5CFF-28A8-4105-509B-49E4B4863F3D}"/>
              </a:ext>
            </a:extLst>
          </p:cNvPr>
          <p:cNvSpPr/>
          <p:nvPr/>
        </p:nvSpPr>
        <p:spPr>
          <a:xfrm>
            <a:off x="638030" y="1061720"/>
            <a:ext cx="2592850" cy="2554545"/>
          </a:xfrm>
          <a:prstGeom prst="rect">
            <a:avLst/>
          </a:prstGeom>
          <a:solidFill>
            <a:schemeClr val="bg2"/>
          </a:solidFill>
          <a:ln>
            <a:solidFill>
              <a:schemeClr val="bg2">
                <a:lumMod val="90000"/>
              </a:schemeClr>
            </a:solid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ZoneTexte 1">
            <a:hlinkClick r:id="" action="ppaction://noaction"/>
          </p:cNvPr>
          <p:cNvSpPr txBox="1"/>
          <p:nvPr>
            <p:custDataLst>
              <p:tags r:id="rId1"/>
            </p:custDataLst>
          </p:nvPr>
        </p:nvSpPr>
        <p:spPr>
          <a:xfrm>
            <a:off x="6017703" y="6858001"/>
            <a:ext cx="794157" cy="461665"/>
          </a:xfrm>
          <a:prstGeom prst="rect">
            <a:avLst/>
          </a:prstGeom>
          <a:noFill/>
        </p:spPr>
        <p:txBody>
          <a:bodyPr wrap="square" rtlCol="0">
            <a:spAutoFit/>
          </a:bodyPr>
          <a:lstStyle/>
          <a:p>
            <a:endParaRPr lang="fr-CA" sz="2400" dirty="0"/>
          </a:p>
        </p:txBody>
      </p:sp>
      <p:sp>
        <p:nvSpPr>
          <p:cNvPr id="5" name="ZoneTexte 4">
            <a:extLst>
              <a:ext uri="{FF2B5EF4-FFF2-40B4-BE49-F238E27FC236}">
                <a16:creationId xmlns:a16="http://schemas.microsoft.com/office/drawing/2014/main" id="{3C5A9F03-7245-4EE3-8FA2-384995FE3D18}"/>
              </a:ext>
            </a:extLst>
          </p:cNvPr>
          <p:cNvSpPr txBox="1"/>
          <p:nvPr>
            <p:custDataLst>
              <p:tags r:id="rId2"/>
            </p:custDataLst>
          </p:nvPr>
        </p:nvSpPr>
        <p:spPr>
          <a:xfrm>
            <a:off x="638030" y="268219"/>
            <a:ext cx="11379200" cy="580223"/>
          </a:xfrm>
          <a:prstGeom prst="rect">
            <a:avLst/>
          </a:prstGeom>
          <a:noFill/>
        </p:spPr>
        <p:txBody>
          <a:bodyPr wrap="square" rtlCol="0">
            <a:spAutoFit/>
          </a:bodyPr>
          <a:lstStyle/>
          <a:p>
            <a:pPr defTabSz="457200">
              <a:lnSpc>
                <a:spcPct val="90000"/>
              </a:lnSpc>
              <a:spcBef>
                <a:spcPct val="0"/>
              </a:spcBef>
            </a:pPr>
            <a:r>
              <a:rPr lang="fr-CA" sz="3500" b="1" dirty="0">
                <a:solidFill>
                  <a:srgbClr val="6C8B16"/>
                </a:solidFill>
                <a:latin typeface="Aptos" panose="020B0004020202020204" pitchFamily="34" charset="0"/>
                <a:ea typeface="+mj-ea"/>
                <a:cs typeface="Arial" panose="020B0604020202020204" pitchFamily="34" charset="0"/>
              </a:rPr>
              <a:t>Outils disponibles pour guider votre planification </a:t>
            </a:r>
          </a:p>
        </p:txBody>
      </p:sp>
      <p:sp>
        <p:nvSpPr>
          <p:cNvPr id="18" name="Rectangle 17">
            <a:extLst>
              <a:ext uri="{FF2B5EF4-FFF2-40B4-BE49-F238E27FC236}">
                <a16:creationId xmlns:a16="http://schemas.microsoft.com/office/drawing/2014/main" id="{D032AD36-A7DF-859B-C092-6F7F7C5BB7D6}"/>
              </a:ext>
            </a:extLst>
          </p:cNvPr>
          <p:cNvSpPr/>
          <p:nvPr/>
        </p:nvSpPr>
        <p:spPr>
          <a:xfrm>
            <a:off x="327091" y="231908"/>
            <a:ext cx="162560" cy="6908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4" name="Graphique 23" descr="Information avec un remplissage uni">
            <a:extLst>
              <a:ext uri="{FF2B5EF4-FFF2-40B4-BE49-F238E27FC236}">
                <a16:creationId xmlns:a16="http://schemas.microsoft.com/office/drawing/2014/main" id="{13229250-7482-420F-E1A9-28497478E6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510" y="1122680"/>
            <a:ext cx="621810" cy="621810"/>
          </a:xfrm>
          <a:prstGeom prst="rect">
            <a:avLst/>
          </a:prstGeom>
        </p:spPr>
      </p:pic>
      <p:sp>
        <p:nvSpPr>
          <p:cNvPr id="26" name="ZoneTexte 25">
            <a:extLst>
              <a:ext uri="{FF2B5EF4-FFF2-40B4-BE49-F238E27FC236}">
                <a16:creationId xmlns:a16="http://schemas.microsoft.com/office/drawing/2014/main" id="{808A7DED-7CB6-264A-9FCA-0C5A2B78AAFF}"/>
              </a:ext>
            </a:extLst>
          </p:cNvPr>
          <p:cNvSpPr txBox="1"/>
          <p:nvPr/>
        </p:nvSpPr>
        <p:spPr>
          <a:xfrm>
            <a:off x="1259840" y="1061720"/>
            <a:ext cx="2245360" cy="2554545"/>
          </a:xfrm>
          <a:prstGeom prst="rect">
            <a:avLst/>
          </a:prstGeom>
          <a:noFill/>
        </p:spPr>
        <p:txBody>
          <a:bodyPr wrap="square">
            <a:spAutoFit/>
          </a:bodyPr>
          <a:lstStyle/>
          <a:p>
            <a:pPr marL="0" lvl="1"/>
            <a:r>
              <a:rPr lang="fr-CA" sz="2000" b="1" i="1" dirty="0">
                <a:latin typeface="Aptos" panose="020B0004020202020204" pitchFamily="34" charset="0"/>
                <a:hlinkClick r:id="rId6"/>
              </a:rPr>
              <a:t>Procédure et foire aux questions</a:t>
            </a:r>
            <a:r>
              <a:rPr lang="fr-CA" sz="2000" b="1" i="1" dirty="0">
                <a:latin typeface="Aptos" panose="020B0004020202020204" pitchFamily="34" charset="0"/>
              </a:rPr>
              <a:t> </a:t>
            </a:r>
            <a:r>
              <a:rPr lang="fr-CA" sz="2000" dirty="0">
                <a:latin typeface="Aptos" panose="020B0004020202020204" pitchFamily="34" charset="0"/>
              </a:rPr>
              <a:t>du processus de planification trimestrielle des activités d’enseignement</a:t>
            </a:r>
          </a:p>
        </p:txBody>
      </p:sp>
      <p:sp>
        <p:nvSpPr>
          <p:cNvPr id="40" name="Rectangle 39">
            <a:extLst>
              <a:ext uri="{FF2B5EF4-FFF2-40B4-BE49-F238E27FC236}">
                <a16:creationId xmlns:a16="http://schemas.microsoft.com/office/drawing/2014/main" id="{89D77586-625D-49B3-253E-1D71744AB376}"/>
              </a:ext>
            </a:extLst>
          </p:cNvPr>
          <p:cNvSpPr/>
          <p:nvPr/>
        </p:nvSpPr>
        <p:spPr>
          <a:xfrm>
            <a:off x="637494" y="3763985"/>
            <a:ext cx="3586480" cy="1057944"/>
          </a:xfrm>
          <a:prstGeom prst="rect">
            <a:avLst/>
          </a:prstGeom>
          <a:solidFill>
            <a:schemeClr val="bg2"/>
          </a:solidFill>
          <a:ln>
            <a:solidFill>
              <a:schemeClr val="bg2">
                <a:lumMod val="90000"/>
              </a:schemeClr>
            </a:solid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ZoneTexte 32">
            <a:extLst>
              <a:ext uri="{FF2B5EF4-FFF2-40B4-BE49-F238E27FC236}">
                <a16:creationId xmlns:a16="http://schemas.microsoft.com/office/drawing/2014/main" id="{38339786-97AF-6CA0-7330-D84DEFB03319}"/>
              </a:ext>
            </a:extLst>
          </p:cNvPr>
          <p:cNvSpPr txBox="1"/>
          <p:nvPr/>
        </p:nvSpPr>
        <p:spPr>
          <a:xfrm>
            <a:off x="1150825" y="3806266"/>
            <a:ext cx="2994455" cy="1015663"/>
          </a:xfrm>
          <a:prstGeom prst="rect">
            <a:avLst/>
          </a:prstGeom>
          <a:noFill/>
        </p:spPr>
        <p:txBody>
          <a:bodyPr wrap="square" rtlCol="0">
            <a:spAutoFit/>
          </a:bodyPr>
          <a:lstStyle/>
          <a:p>
            <a:r>
              <a:rPr lang="fr-CA" sz="2000" b="1" i="1" dirty="0">
                <a:latin typeface="Aptos" panose="020B0004020202020204" pitchFamily="34" charset="0"/>
                <a:hlinkClick r:id="rId7"/>
              </a:rPr>
              <a:t>Gabarit</a:t>
            </a:r>
            <a:r>
              <a:rPr lang="fr-CA" sz="2000" dirty="0">
                <a:latin typeface="Aptos" panose="020B0004020202020204" pitchFamily="34" charset="0"/>
              </a:rPr>
              <a:t> en format Excel de la demande des activités d’enseignement</a:t>
            </a:r>
          </a:p>
        </p:txBody>
      </p:sp>
      <p:sp>
        <p:nvSpPr>
          <p:cNvPr id="42" name="Rectangle 41">
            <a:extLst>
              <a:ext uri="{FF2B5EF4-FFF2-40B4-BE49-F238E27FC236}">
                <a16:creationId xmlns:a16="http://schemas.microsoft.com/office/drawing/2014/main" id="{7001E45B-D2DE-9F94-A9BF-7DE8AB41A6DC}"/>
              </a:ext>
            </a:extLst>
          </p:cNvPr>
          <p:cNvSpPr/>
          <p:nvPr/>
        </p:nvSpPr>
        <p:spPr>
          <a:xfrm>
            <a:off x="3616960" y="1063567"/>
            <a:ext cx="8229599" cy="2304473"/>
          </a:xfrm>
          <a:prstGeom prst="rect">
            <a:avLst/>
          </a:prstGeom>
          <a:solidFill>
            <a:schemeClr val="bg2"/>
          </a:solidFill>
          <a:ln>
            <a:solidFill>
              <a:schemeClr val="bg2">
                <a:lumMod val="90000"/>
              </a:schemeClr>
            </a:solidFill>
          </a:ln>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7" name="Image 36">
            <a:extLst>
              <a:ext uri="{FF2B5EF4-FFF2-40B4-BE49-F238E27FC236}">
                <a16:creationId xmlns:a16="http://schemas.microsoft.com/office/drawing/2014/main" id="{4F0CB372-96AA-E5CC-846D-64B4540EC58C}"/>
              </a:ext>
            </a:extLst>
          </p:cNvPr>
          <p:cNvPicPr>
            <a:picLocks noChangeAspect="1"/>
          </p:cNvPicPr>
          <p:nvPr/>
        </p:nvPicPr>
        <p:blipFill>
          <a:blip r:embed="rId8"/>
          <a:srcRect b="22557"/>
          <a:stretch>
            <a:fillRect/>
          </a:stretch>
        </p:blipFill>
        <p:spPr>
          <a:xfrm>
            <a:off x="5908102" y="1106764"/>
            <a:ext cx="5938458" cy="2261276"/>
          </a:xfrm>
          <a:prstGeom prst="rect">
            <a:avLst/>
          </a:prstGeom>
        </p:spPr>
      </p:pic>
      <p:sp>
        <p:nvSpPr>
          <p:cNvPr id="35" name="ZoneTexte 34">
            <a:extLst>
              <a:ext uri="{FF2B5EF4-FFF2-40B4-BE49-F238E27FC236}">
                <a16:creationId xmlns:a16="http://schemas.microsoft.com/office/drawing/2014/main" id="{ADF781E2-6DA6-1066-B106-58B9CB7C7423}"/>
              </a:ext>
            </a:extLst>
          </p:cNvPr>
          <p:cNvSpPr txBox="1"/>
          <p:nvPr/>
        </p:nvSpPr>
        <p:spPr>
          <a:xfrm>
            <a:off x="4223973" y="1163759"/>
            <a:ext cx="1684128" cy="2246769"/>
          </a:xfrm>
          <a:prstGeom prst="rect">
            <a:avLst/>
          </a:prstGeom>
          <a:noFill/>
        </p:spPr>
        <p:txBody>
          <a:bodyPr wrap="square">
            <a:spAutoFit/>
          </a:bodyPr>
          <a:lstStyle/>
          <a:p>
            <a:pPr marL="0" lvl="1"/>
            <a:r>
              <a:rPr lang="fr-CA" sz="2000" dirty="0">
                <a:latin typeface="Aptos" panose="020B0004020202020204" pitchFamily="34" charset="0"/>
              </a:rPr>
              <a:t>Historique d’un cours à l’aide de la fonction AEF_1_3_3_5 de </a:t>
            </a:r>
            <a:r>
              <a:rPr lang="fr-CA" sz="2000" dirty="0" err="1">
                <a:latin typeface="Aptos" panose="020B0004020202020204" pitchFamily="34" charset="0"/>
              </a:rPr>
              <a:t>Sigare</a:t>
            </a:r>
            <a:r>
              <a:rPr lang="fr-CA" sz="2000" dirty="0">
                <a:latin typeface="Aptos" panose="020B0004020202020204" pitchFamily="34" charset="0"/>
              </a:rPr>
              <a:t>/ Atlas</a:t>
            </a:r>
          </a:p>
        </p:txBody>
      </p:sp>
      <p:pic>
        <p:nvPicPr>
          <p:cNvPr id="44" name="Graphique 43" descr="History avec un remplissage uni">
            <a:extLst>
              <a:ext uri="{FF2B5EF4-FFF2-40B4-BE49-F238E27FC236}">
                <a16:creationId xmlns:a16="http://schemas.microsoft.com/office/drawing/2014/main" id="{01ABFA14-CC33-727D-91C7-6B53A4B0E11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88978" y="1163759"/>
            <a:ext cx="576148" cy="601947"/>
          </a:xfrm>
          <a:prstGeom prst="rect">
            <a:avLst/>
          </a:prstGeom>
        </p:spPr>
      </p:pic>
      <p:sp>
        <p:nvSpPr>
          <p:cNvPr id="46" name="ZoneTexte 45">
            <a:extLst>
              <a:ext uri="{FF2B5EF4-FFF2-40B4-BE49-F238E27FC236}">
                <a16:creationId xmlns:a16="http://schemas.microsoft.com/office/drawing/2014/main" id="{A727340A-37DB-4D07-1559-4F4A39BFA7D7}"/>
              </a:ext>
            </a:extLst>
          </p:cNvPr>
          <p:cNvSpPr txBox="1"/>
          <p:nvPr/>
        </p:nvSpPr>
        <p:spPr>
          <a:xfrm>
            <a:off x="5486399" y="3680148"/>
            <a:ext cx="6360160" cy="1015663"/>
          </a:xfrm>
          <a:prstGeom prst="rect">
            <a:avLst/>
          </a:prstGeom>
          <a:noFill/>
        </p:spPr>
        <p:txBody>
          <a:bodyPr wrap="square">
            <a:spAutoFit/>
          </a:bodyPr>
          <a:lstStyle/>
          <a:p>
            <a:pPr marL="0" lvl="1"/>
            <a:r>
              <a:rPr lang="fr-CA" sz="2000" b="1" i="1" dirty="0">
                <a:latin typeface="Aptos" panose="020B0004020202020204" pitchFamily="34" charset="0"/>
                <a:hlinkClick r:id="rId10"/>
              </a:rPr>
              <a:t>Rapport SSRS Statistiques offre de cours officielle</a:t>
            </a:r>
            <a:r>
              <a:rPr lang="fr-CA" sz="2000" dirty="0">
                <a:latin typeface="Aptos" panose="020B0004020202020204" pitchFamily="34" charset="0"/>
                <a:hlinkClick r:id="rId10"/>
              </a:rPr>
              <a:t> </a:t>
            </a:r>
            <a:endParaRPr lang="fr-CA" sz="2000" dirty="0">
              <a:latin typeface="Aptos" panose="020B0004020202020204" pitchFamily="34" charset="0"/>
            </a:endParaRPr>
          </a:p>
          <a:p>
            <a:pPr marL="285750" lvl="2" indent="-285750">
              <a:buFont typeface="Arial" panose="020B0604020202020204" pitchFamily="34" charset="0"/>
              <a:buChar char="•"/>
            </a:pPr>
            <a:r>
              <a:rPr lang="fr-CA" sz="2000" dirty="0">
                <a:latin typeface="Aptos" panose="020B0004020202020204" pitchFamily="34" charset="0"/>
              </a:rPr>
              <a:t>Moyenne inscrits années précédentes</a:t>
            </a:r>
          </a:p>
          <a:p>
            <a:pPr marL="285750" lvl="2" indent="-285750">
              <a:buFont typeface="Arial" panose="020B0604020202020204" pitchFamily="34" charset="0"/>
              <a:buChar char="•"/>
            </a:pPr>
            <a:r>
              <a:rPr lang="fr-CA" sz="2000" dirty="0">
                <a:latin typeface="Aptos" panose="020B0004020202020204" pitchFamily="34" charset="0"/>
              </a:rPr>
              <a:t>Cours offerts aux trimestres précédents</a:t>
            </a:r>
          </a:p>
        </p:txBody>
      </p:sp>
      <p:pic>
        <p:nvPicPr>
          <p:cNvPr id="56" name="Graphique 55" descr="Folder Search avec un remplissage uni">
            <a:extLst>
              <a:ext uri="{FF2B5EF4-FFF2-40B4-BE49-F238E27FC236}">
                <a16:creationId xmlns:a16="http://schemas.microsoft.com/office/drawing/2014/main" id="{470E2BFB-BDC8-3040-96D1-C449CA935B8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712487" y="3616265"/>
            <a:ext cx="716975" cy="716975"/>
          </a:xfrm>
          <a:prstGeom prst="rect">
            <a:avLst/>
          </a:prstGeom>
        </p:spPr>
      </p:pic>
      <p:sp>
        <p:nvSpPr>
          <p:cNvPr id="58" name="ZoneTexte 57">
            <a:extLst>
              <a:ext uri="{FF2B5EF4-FFF2-40B4-BE49-F238E27FC236}">
                <a16:creationId xmlns:a16="http://schemas.microsoft.com/office/drawing/2014/main" id="{4D06AF10-5E46-9525-13C7-1FE7B3BEDD41}"/>
              </a:ext>
            </a:extLst>
          </p:cNvPr>
          <p:cNvSpPr txBox="1"/>
          <p:nvPr/>
        </p:nvSpPr>
        <p:spPr>
          <a:xfrm>
            <a:off x="1259840" y="5007727"/>
            <a:ext cx="9652000" cy="707886"/>
          </a:xfrm>
          <a:prstGeom prst="rect">
            <a:avLst/>
          </a:prstGeom>
          <a:noFill/>
        </p:spPr>
        <p:txBody>
          <a:bodyPr wrap="square">
            <a:spAutoFit/>
          </a:bodyPr>
          <a:lstStyle/>
          <a:p>
            <a:pPr marL="0" lvl="1"/>
            <a:r>
              <a:rPr lang="fr-CA" sz="2000" dirty="0">
                <a:latin typeface="Aptos" panose="020B0004020202020204" pitchFamily="34" charset="0"/>
              </a:rPr>
              <a:t>Liste des personnes étudiantes inscrites par programme, par cohorte (exporter des listes d’</a:t>
            </a:r>
            <a:r>
              <a:rPr lang="fr-CA" sz="2000" b="1" i="1" dirty="0">
                <a:latin typeface="Aptos" panose="020B0004020202020204" pitchFamily="34" charset="0"/>
                <a:hlinkClick r:id="rId12"/>
              </a:rPr>
              <a:t>Intranet</a:t>
            </a:r>
            <a:r>
              <a:rPr lang="fr-CA" sz="2000" dirty="0">
                <a:latin typeface="Aptos" panose="020B0004020202020204" pitchFamily="34" charset="0"/>
              </a:rPr>
              <a:t> en Excel et appliquer les filtres nécessaires)</a:t>
            </a:r>
          </a:p>
        </p:txBody>
      </p:sp>
      <p:pic>
        <p:nvPicPr>
          <p:cNvPr id="60" name="Graphique 59" descr="Table avec un remplissage uni">
            <a:extLst>
              <a:ext uri="{FF2B5EF4-FFF2-40B4-BE49-F238E27FC236}">
                <a16:creationId xmlns:a16="http://schemas.microsoft.com/office/drawing/2014/main" id="{FFEFC1E5-710D-FECF-6E6B-382D617E39F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54414" y="4997567"/>
            <a:ext cx="589042" cy="589042"/>
          </a:xfrm>
          <a:prstGeom prst="rect">
            <a:avLst/>
          </a:prstGeom>
        </p:spPr>
      </p:pic>
      <p:pic>
        <p:nvPicPr>
          <p:cNvPr id="66" name="Graphique 65" descr="List avec un remplissage uni">
            <a:extLst>
              <a:ext uri="{FF2B5EF4-FFF2-40B4-BE49-F238E27FC236}">
                <a16:creationId xmlns:a16="http://schemas.microsoft.com/office/drawing/2014/main" id="{718FEF02-C4A8-B89F-6540-597185FFDB1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37494" y="3828230"/>
            <a:ext cx="558800" cy="558800"/>
          </a:xfrm>
          <a:prstGeom prst="rect">
            <a:avLst/>
          </a:prstGeom>
        </p:spPr>
      </p:pic>
      <p:grpSp>
        <p:nvGrpSpPr>
          <p:cNvPr id="67" name="Groupe 66">
            <a:extLst>
              <a:ext uri="{FF2B5EF4-FFF2-40B4-BE49-F238E27FC236}">
                <a16:creationId xmlns:a16="http://schemas.microsoft.com/office/drawing/2014/main" id="{C8821761-6F33-CCC5-1C64-DC699C4E052A}"/>
              </a:ext>
            </a:extLst>
          </p:cNvPr>
          <p:cNvGrpSpPr/>
          <p:nvPr/>
        </p:nvGrpSpPr>
        <p:grpSpPr>
          <a:xfrm>
            <a:off x="597094" y="5614361"/>
            <a:ext cx="11248873" cy="809178"/>
            <a:chOff x="408371" y="5525010"/>
            <a:chExt cx="11461071" cy="836332"/>
          </a:xfrm>
        </p:grpSpPr>
        <p:grpSp>
          <p:nvGrpSpPr>
            <p:cNvPr id="68" name="Groupe 67">
              <a:extLst>
                <a:ext uri="{FF2B5EF4-FFF2-40B4-BE49-F238E27FC236}">
                  <a16:creationId xmlns:a16="http://schemas.microsoft.com/office/drawing/2014/main" id="{B88934F9-589D-0AC4-7D0B-1C61DFE2A788}"/>
                </a:ext>
              </a:extLst>
            </p:cNvPr>
            <p:cNvGrpSpPr/>
            <p:nvPr/>
          </p:nvGrpSpPr>
          <p:grpSpPr>
            <a:xfrm>
              <a:off x="408371" y="5633539"/>
              <a:ext cx="11461071" cy="727803"/>
              <a:chOff x="446326" y="5424659"/>
              <a:chExt cx="11461071" cy="727803"/>
            </a:xfrm>
          </p:grpSpPr>
          <p:pic>
            <p:nvPicPr>
              <p:cNvPr id="70" name="Image 69">
                <a:extLst>
                  <a:ext uri="{FF2B5EF4-FFF2-40B4-BE49-F238E27FC236}">
                    <a16:creationId xmlns:a16="http://schemas.microsoft.com/office/drawing/2014/main" id="{C13AD281-D1E8-AD38-603A-710866EDE98D}"/>
                  </a:ext>
                </a:extLst>
              </p:cNvPr>
              <p:cNvPicPr>
                <a:picLocks noChangeAspect="1"/>
              </p:cNvPicPr>
              <p:nvPr/>
            </p:nvPicPr>
            <p:blipFill>
              <a:blip r:embed="rId15"/>
              <a:stretch>
                <a:fillRect/>
              </a:stretch>
            </p:blipFill>
            <p:spPr>
              <a:xfrm>
                <a:off x="446326" y="5424659"/>
                <a:ext cx="11461071" cy="727803"/>
              </a:xfrm>
              <a:prstGeom prst="rect">
                <a:avLst/>
              </a:prstGeom>
            </p:spPr>
          </p:pic>
          <p:sp>
            <p:nvSpPr>
              <p:cNvPr id="71" name="Rectangle 70">
                <a:extLst>
                  <a:ext uri="{FF2B5EF4-FFF2-40B4-BE49-F238E27FC236}">
                    <a16:creationId xmlns:a16="http://schemas.microsoft.com/office/drawing/2014/main" id="{11BA46B3-E7FA-A154-2EA2-846C1B9FF59D}"/>
                  </a:ext>
                </a:extLst>
              </p:cNvPr>
              <p:cNvSpPr/>
              <p:nvPr/>
            </p:nvSpPr>
            <p:spPr>
              <a:xfrm>
                <a:off x="11081857" y="5554687"/>
                <a:ext cx="805343" cy="2672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69" name="Flèche : droite 68">
              <a:extLst>
                <a:ext uri="{FF2B5EF4-FFF2-40B4-BE49-F238E27FC236}">
                  <a16:creationId xmlns:a16="http://schemas.microsoft.com/office/drawing/2014/main" id="{0959E5B9-CF2F-F151-7EAB-DF66133C4E2E}"/>
                </a:ext>
              </a:extLst>
            </p:cNvPr>
            <p:cNvSpPr/>
            <p:nvPr/>
          </p:nvSpPr>
          <p:spPr>
            <a:xfrm rot="1288073">
              <a:off x="10305687" y="5525010"/>
              <a:ext cx="687743" cy="289046"/>
            </a:xfrm>
            <a:prstGeom prst="right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Tree>
    <p:extLst>
      <p:ext uri="{BB962C8B-B14F-4D97-AF65-F5344CB8AC3E}">
        <p14:creationId xmlns:p14="http://schemas.microsoft.com/office/powerpoint/2010/main" val="4122096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0975B-807B-58D2-F6B4-BB77979C52B3}"/>
            </a:ext>
          </a:extLst>
        </p:cNvPr>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itre 1">
            <a:extLst>
              <a:ext uri="{FF2B5EF4-FFF2-40B4-BE49-F238E27FC236}">
                <a16:creationId xmlns:a16="http://schemas.microsoft.com/office/drawing/2014/main" id="{D8E33ABB-9788-FF63-B243-8238241246FF}"/>
              </a:ext>
            </a:extLst>
          </p:cNvPr>
          <p:cNvSpPr txBox="1">
            <a:spLocks/>
          </p:cNvSpPr>
          <p:nvPr>
            <p:custDataLst>
              <p:tags r:id="rId1"/>
            </p:custDataLst>
          </p:nvPr>
        </p:nvSpPr>
        <p:spPr>
          <a:xfrm>
            <a:off x="479394" y="1070800"/>
            <a:ext cx="3939688" cy="5583126"/>
          </a:xfrm>
          <a:prstGeom prst="rect">
            <a:avLst/>
          </a:prstGeom>
        </p:spPr>
        <p:txBody>
          <a:bodyPr vert="horz" lIns="91440" tIns="45720" rIns="91440" bIns="45720" rtlCol="0" anchor="t">
            <a:norm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r" defTabSz="914400">
              <a:spcAft>
                <a:spcPts val="600"/>
              </a:spcAft>
            </a:pPr>
            <a:r>
              <a:rPr lang="fr-CA" sz="5000" b="1" kern="1200" noProof="0" dirty="0">
                <a:latin typeface="Aptos" panose="020B0004020202020204" pitchFamily="34" charset="0"/>
              </a:rPr>
              <a:t>Quelle est l’utilité</a:t>
            </a:r>
            <a:br>
              <a:rPr lang="fr-CA" sz="5000" b="1" kern="1200" noProof="0" dirty="0">
                <a:latin typeface="Aptos" panose="020B0004020202020204" pitchFamily="34" charset="0"/>
              </a:rPr>
            </a:br>
            <a:r>
              <a:rPr lang="fr-CA" sz="5000" b="1" kern="1200" noProof="0" dirty="0">
                <a:latin typeface="Aptos" panose="020B0004020202020204" pitchFamily="34" charset="0"/>
              </a:rPr>
              <a:t>de cette démarche?</a:t>
            </a:r>
          </a:p>
        </p:txBody>
      </p:sp>
      <p:cxnSp>
        <p:nvCxnSpPr>
          <p:cNvPr id="72" name="Straight Connector 7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4" name="Diagramme 3">
            <a:extLst>
              <a:ext uri="{FF2B5EF4-FFF2-40B4-BE49-F238E27FC236}">
                <a16:creationId xmlns:a16="http://schemas.microsoft.com/office/drawing/2014/main" id="{0A3190ED-E176-E3DA-FBB2-033C3A86083B}"/>
              </a:ext>
            </a:extLst>
          </p:cNvPr>
          <p:cNvGraphicFramePr/>
          <p:nvPr>
            <p:extLst>
              <p:ext uri="{D42A27DB-BD31-4B8C-83A1-F6EECF244321}">
                <p14:modId xmlns:p14="http://schemas.microsoft.com/office/powerpoint/2010/main" val="23568372"/>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2" descr="Préparation et sessions d'entrainement au Concours Advance">
            <a:extLst>
              <a:ext uri="{FF2B5EF4-FFF2-40B4-BE49-F238E27FC236}">
                <a16:creationId xmlns:a16="http://schemas.microsoft.com/office/drawing/2014/main" id="{A4D500F4-B547-FDAB-2625-D383683729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7420" y="4105442"/>
            <a:ext cx="3222915" cy="2000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394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AE6BA-72AA-EE48-A1B9-152BB26D623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3A1BC5C-BCA1-2DB2-3D21-D1F5F252BCE2}"/>
              </a:ext>
            </a:extLst>
          </p:cNvPr>
          <p:cNvSpPr txBox="1">
            <a:spLocks/>
          </p:cNvSpPr>
          <p:nvPr>
            <p:custDataLst>
              <p:tags r:id="rId1"/>
            </p:custDataLst>
          </p:nvPr>
        </p:nvSpPr>
        <p:spPr>
          <a:xfrm>
            <a:off x="0" y="0"/>
            <a:ext cx="12192000" cy="6857999"/>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fr-CA" altLang="fr-FR" sz="7333" b="1" dirty="0">
              <a:solidFill>
                <a:schemeClr val="bg1"/>
              </a:solidFill>
              <a:latin typeface="Maiandra GD" panose="020E0502030308020204" pitchFamily="34" charset="0"/>
              <a:cs typeface="Arial"/>
            </a:endParaRPr>
          </a:p>
        </p:txBody>
      </p:sp>
      <p:graphicFrame>
        <p:nvGraphicFramePr>
          <p:cNvPr id="2" name="Diagramme 1">
            <a:extLst>
              <a:ext uri="{FF2B5EF4-FFF2-40B4-BE49-F238E27FC236}">
                <a16:creationId xmlns:a16="http://schemas.microsoft.com/office/drawing/2014/main" id="{AE86E1AB-E93F-1BAB-3090-F2C31800AA54}"/>
              </a:ext>
            </a:extLst>
          </p:cNvPr>
          <p:cNvGraphicFramePr/>
          <p:nvPr>
            <p:extLst>
              <p:ext uri="{D42A27DB-BD31-4B8C-83A1-F6EECF244321}">
                <p14:modId xmlns:p14="http://schemas.microsoft.com/office/powerpoint/2010/main" val="416986077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0241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B154-3EF1-1D13-314D-3E455915116C}"/>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0EC573E5-1B30-504C-09E5-D031132F96A9}"/>
              </a:ext>
            </a:extLst>
          </p:cNvPr>
          <p:cNvSpPr txBox="1">
            <a:spLocks/>
          </p:cNvSpPr>
          <p:nvPr>
            <p:custDataLst>
              <p:tags r:id="rId1"/>
            </p:custDataLst>
          </p:nvPr>
        </p:nvSpPr>
        <p:spPr>
          <a:xfrm>
            <a:off x="443433" y="240834"/>
            <a:ext cx="11305134" cy="521166"/>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p>
        </p:txBody>
      </p:sp>
      <p:sp>
        <p:nvSpPr>
          <p:cNvPr id="13" name="Rectangle 12">
            <a:extLst>
              <a:ext uri="{FF2B5EF4-FFF2-40B4-BE49-F238E27FC236}">
                <a16:creationId xmlns:a16="http://schemas.microsoft.com/office/drawing/2014/main" id="{4639B4D3-FE4F-5D13-333F-681D41B9C11D}"/>
              </a:ext>
            </a:extLst>
          </p:cNvPr>
          <p:cNvSpPr/>
          <p:nvPr/>
        </p:nvSpPr>
        <p:spPr>
          <a:xfrm>
            <a:off x="0" y="0"/>
            <a:ext cx="284480" cy="6908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ZoneTexte 16">
            <a:extLst>
              <a:ext uri="{FF2B5EF4-FFF2-40B4-BE49-F238E27FC236}">
                <a16:creationId xmlns:a16="http://schemas.microsoft.com/office/drawing/2014/main" id="{625462C5-08A3-ED56-F3B8-F339FC21B01D}"/>
              </a:ext>
            </a:extLst>
          </p:cNvPr>
          <p:cNvSpPr txBox="1"/>
          <p:nvPr/>
        </p:nvSpPr>
        <p:spPr>
          <a:xfrm>
            <a:off x="284480" y="5595974"/>
            <a:ext cx="10730361" cy="106311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630238" indent="-630238">
              <a:lnSpc>
                <a:spcPct val="90000"/>
              </a:lnSpc>
            </a:pPr>
            <a:r>
              <a:rPr lang="fr-CA" sz="1400" b="1" spc="-80" dirty="0">
                <a:latin typeface="Aptos Narrow" panose="020B0004020202020204" pitchFamily="34" charset="0"/>
              </a:rPr>
              <a:t>À quoi correspondent les indicateurs de catégorie?</a:t>
            </a:r>
          </a:p>
          <a:p>
            <a:pPr marL="630238" indent="-630238">
              <a:lnSpc>
                <a:spcPct val="90000"/>
              </a:lnSpc>
            </a:pPr>
            <a:r>
              <a:rPr lang="fr-CA" sz="1400" b="1" spc="-80" dirty="0">
                <a:latin typeface="Aptos Narrow" panose="020B0004020202020204" pitchFamily="34" charset="0"/>
              </a:rPr>
              <a:t>R</a:t>
            </a:r>
            <a:r>
              <a:rPr lang="fr-CA" sz="1400" spc="-80" dirty="0">
                <a:latin typeface="Aptos Narrow" panose="020B0004020202020204" pitchFamily="34" charset="0"/>
              </a:rPr>
              <a:t>éservé :	Seuls les inscripteurs de l’unité pédagogique responsable peuvent inscrire les étudiants.</a:t>
            </a:r>
          </a:p>
          <a:p>
            <a:pPr marL="630238" indent="-630238">
              <a:lnSpc>
                <a:spcPct val="90000"/>
              </a:lnSpc>
            </a:pPr>
            <a:r>
              <a:rPr lang="fr-CA" sz="1400" b="1" spc="-80" dirty="0">
                <a:latin typeface="Aptos Narrow" panose="020B0004020202020204" pitchFamily="34" charset="0"/>
              </a:rPr>
              <a:t>O</a:t>
            </a:r>
            <a:r>
              <a:rPr lang="fr-CA" sz="1400" spc="-80" dirty="0">
                <a:latin typeface="Aptos Narrow" panose="020B0004020202020204" pitchFamily="34" charset="0"/>
              </a:rPr>
              <a:t>uvert : 	Activité demandée par une unité pédagogique pour les besoins de ses étudiantes et étudiants, mais à laquelle peuvent s'inscrire des personnes étudiantes d'autres programmes. Ces dernières peuvent être inscrites par la secrétaire de leur secteur de provenance, si le cours apparait dans le plan de formation de leur programme.</a:t>
            </a:r>
          </a:p>
          <a:p>
            <a:pPr marL="630238" indent="-630238">
              <a:lnSpc>
                <a:spcPct val="90000"/>
              </a:lnSpc>
            </a:pPr>
            <a:r>
              <a:rPr lang="fr-CA" sz="1400" b="1" spc="-80" dirty="0">
                <a:latin typeface="Aptos Narrow" panose="020B0004020202020204" pitchFamily="34" charset="0"/>
              </a:rPr>
              <a:t>L</a:t>
            </a:r>
            <a:r>
              <a:rPr lang="fr-CA" sz="1400" spc="-80" dirty="0">
                <a:latin typeface="Aptos Narrow" panose="020B0004020202020204" pitchFamily="34" charset="0"/>
              </a:rPr>
              <a:t>ibre : 	Activité dans laquelle toutes les personnes étudiantes peuvent s’inscrire, et ce, par l’intermédiaire de la secrétaire de leur programme de provenance.</a:t>
            </a:r>
          </a:p>
        </p:txBody>
      </p:sp>
      <p:pic>
        <p:nvPicPr>
          <p:cNvPr id="12" name="Image 11">
            <a:extLst>
              <a:ext uri="{FF2B5EF4-FFF2-40B4-BE49-F238E27FC236}">
                <a16:creationId xmlns:a16="http://schemas.microsoft.com/office/drawing/2014/main" id="{B65792DD-16B0-BD04-1D21-98792E2D44BC}"/>
              </a:ext>
            </a:extLst>
          </p:cNvPr>
          <p:cNvPicPr>
            <a:picLocks noChangeAspect="1"/>
          </p:cNvPicPr>
          <p:nvPr/>
        </p:nvPicPr>
        <p:blipFill>
          <a:blip r:embed="rId4"/>
          <a:stretch>
            <a:fillRect/>
          </a:stretch>
        </p:blipFill>
        <p:spPr>
          <a:xfrm>
            <a:off x="4052036" y="762000"/>
            <a:ext cx="7806487" cy="4135120"/>
          </a:xfrm>
          <a:prstGeom prst="rect">
            <a:avLst/>
          </a:prstGeom>
        </p:spPr>
      </p:pic>
      <p:sp>
        <p:nvSpPr>
          <p:cNvPr id="29" name="Légende : flèche courbée encadrée à une bordure 28">
            <a:extLst>
              <a:ext uri="{FF2B5EF4-FFF2-40B4-BE49-F238E27FC236}">
                <a16:creationId xmlns:a16="http://schemas.microsoft.com/office/drawing/2014/main" id="{ECA8E80E-FAB5-4F2F-61B1-D743D89F02B2}"/>
              </a:ext>
            </a:extLst>
          </p:cNvPr>
          <p:cNvSpPr/>
          <p:nvPr/>
        </p:nvSpPr>
        <p:spPr>
          <a:xfrm>
            <a:off x="443433" y="1539240"/>
            <a:ext cx="2062480" cy="299720"/>
          </a:xfrm>
          <a:prstGeom prst="accentBorderCallout2">
            <a:avLst>
              <a:gd name="adj1" fmla="val 61994"/>
              <a:gd name="adj2" fmla="val 105953"/>
              <a:gd name="adj3" fmla="val -51521"/>
              <a:gd name="adj4" fmla="val 141954"/>
              <a:gd name="adj5" fmla="val -57770"/>
              <a:gd name="adj6" fmla="val 174516"/>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Inscrire le sigle de l’activité</a:t>
            </a:r>
          </a:p>
        </p:txBody>
      </p:sp>
      <p:sp>
        <p:nvSpPr>
          <p:cNvPr id="31" name="Légende : flèche courbée encadrée à une bordure 30">
            <a:extLst>
              <a:ext uri="{FF2B5EF4-FFF2-40B4-BE49-F238E27FC236}">
                <a16:creationId xmlns:a16="http://schemas.microsoft.com/office/drawing/2014/main" id="{6EBD1E76-B098-E536-F172-E577F66CE082}"/>
              </a:ext>
            </a:extLst>
          </p:cNvPr>
          <p:cNvSpPr/>
          <p:nvPr/>
        </p:nvSpPr>
        <p:spPr>
          <a:xfrm>
            <a:off x="910793" y="1945640"/>
            <a:ext cx="2062480" cy="299720"/>
          </a:xfrm>
          <a:prstGeom prst="accentBorderCallout2">
            <a:avLst>
              <a:gd name="adj1" fmla="val 61994"/>
              <a:gd name="adj2" fmla="val 105953"/>
              <a:gd name="adj3" fmla="val -674"/>
              <a:gd name="adj4" fmla="val 133579"/>
              <a:gd name="adj5" fmla="val -172612"/>
              <a:gd name="adj6" fmla="val 206536"/>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Entrer le </a:t>
            </a:r>
            <a:r>
              <a:rPr lang="fr-CA" sz="1300" b="1" dirty="0">
                <a:solidFill>
                  <a:schemeClr val="tx1"/>
                </a:solidFill>
                <a:latin typeface="Aptos Narrow" panose="020B0004020202020204" pitchFamily="34" charset="0"/>
                <a:hlinkClick r:id="rId5"/>
              </a:rPr>
              <a:t>code de lieu</a:t>
            </a:r>
            <a:endParaRPr lang="fr-CA" sz="1300" b="1" dirty="0">
              <a:solidFill>
                <a:schemeClr val="tx1"/>
              </a:solidFill>
              <a:latin typeface="Aptos Narrow" panose="020B0004020202020204" pitchFamily="34" charset="0"/>
            </a:endParaRPr>
          </a:p>
        </p:txBody>
      </p:sp>
      <p:sp>
        <p:nvSpPr>
          <p:cNvPr id="34" name="Légende : flèche courbée encadrée à une bordure 33">
            <a:extLst>
              <a:ext uri="{FF2B5EF4-FFF2-40B4-BE49-F238E27FC236}">
                <a16:creationId xmlns:a16="http://schemas.microsoft.com/office/drawing/2014/main" id="{26C9CDC3-4ED3-0C02-CD3D-E1A70516BCD8}"/>
              </a:ext>
            </a:extLst>
          </p:cNvPr>
          <p:cNvSpPr/>
          <p:nvPr/>
        </p:nvSpPr>
        <p:spPr>
          <a:xfrm>
            <a:off x="1357833" y="2352040"/>
            <a:ext cx="2062480" cy="299720"/>
          </a:xfrm>
          <a:prstGeom prst="accentBorderCallout2">
            <a:avLst>
              <a:gd name="adj1" fmla="val 61994"/>
              <a:gd name="adj2" fmla="val 105953"/>
              <a:gd name="adj3" fmla="val -100170"/>
              <a:gd name="adj4" fmla="val 149343"/>
              <a:gd name="adj5" fmla="val -304999"/>
              <a:gd name="adj6" fmla="val 208506"/>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Saisir le numéro du groupe</a:t>
            </a:r>
          </a:p>
        </p:txBody>
      </p:sp>
      <p:sp>
        <p:nvSpPr>
          <p:cNvPr id="58" name="Légende : flèche courbée encadrée à une bordure 57">
            <a:extLst>
              <a:ext uri="{FF2B5EF4-FFF2-40B4-BE49-F238E27FC236}">
                <a16:creationId xmlns:a16="http://schemas.microsoft.com/office/drawing/2014/main" id="{A44DD658-8911-382E-1426-24C30AA10F1D}"/>
              </a:ext>
            </a:extLst>
          </p:cNvPr>
          <p:cNvSpPr/>
          <p:nvPr/>
        </p:nvSpPr>
        <p:spPr>
          <a:xfrm>
            <a:off x="910793" y="2760980"/>
            <a:ext cx="2509520" cy="299720"/>
          </a:xfrm>
          <a:prstGeom prst="accentBorderCallout2">
            <a:avLst>
              <a:gd name="adj1" fmla="val 61994"/>
              <a:gd name="adj2" fmla="val 105953"/>
              <a:gd name="adj3" fmla="val -248818"/>
              <a:gd name="adj4" fmla="val 168623"/>
              <a:gd name="adj5" fmla="val -440089"/>
              <a:gd name="adj6" fmla="val 206556"/>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Saisir la modalité d’enseignement</a:t>
            </a:r>
          </a:p>
        </p:txBody>
      </p:sp>
      <p:sp>
        <p:nvSpPr>
          <p:cNvPr id="62" name="Légende : flèche courbée encadrée à une bordure 61">
            <a:extLst>
              <a:ext uri="{FF2B5EF4-FFF2-40B4-BE49-F238E27FC236}">
                <a16:creationId xmlns:a16="http://schemas.microsoft.com/office/drawing/2014/main" id="{357AFCEF-5CF5-0413-F08C-1796AD9ECC03}"/>
              </a:ext>
            </a:extLst>
          </p:cNvPr>
          <p:cNvSpPr/>
          <p:nvPr/>
        </p:nvSpPr>
        <p:spPr>
          <a:xfrm>
            <a:off x="284480" y="3149600"/>
            <a:ext cx="3653993" cy="299720"/>
          </a:xfrm>
          <a:prstGeom prst="accentBorderCallout2">
            <a:avLst>
              <a:gd name="adj1" fmla="val 61994"/>
              <a:gd name="adj2" fmla="val 105953"/>
              <a:gd name="adj3" fmla="val -294405"/>
              <a:gd name="adj4" fmla="val 159419"/>
              <a:gd name="adj5" fmla="val -572760"/>
              <a:gd name="adj6" fmla="val 173542"/>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Inscrire le nombre prévu de personnes étudiantes</a:t>
            </a:r>
          </a:p>
        </p:txBody>
      </p:sp>
      <p:sp>
        <p:nvSpPr>
          <p:cNvPr id="65" name="Légende : flèche courbée encadrée à une bordure 64">
            <a:extLst>
              <a:ext uri="{FF2B5EF4-FFF2-40B4-BE49-F238E27FC236}">
                <a16:creationId xmlns:a16="http://schemas.microsoft.com/office/drawing/2014/main" id="{A1527B3D-0251-4300-7833-5747A88FA309}"/>
              </a:ext>
            </a:extLst>
          </p:cNvPr>
          <p:cNvSpPr/>
          <p:nvPr/>
        </p:nvSpPr>
        <p:spPr>
          <a:xfrm>
            <a:off x="1429410" y="3538220"/>
            <a:ext cx="2456514" cy="408940"/>
          </a:xfrm>
          <a:prstGeom prst="accentBorderCallout2">
            <a:avLst>
              <a:gd name="adj1" fmla="val 61994"/>
              <a:gd name="adj2" fmla="val 105953"/>
              <a:gd name="adj3" fmla="val -181995"/>
              <a:gd name="adj4" fmla="val 189727"/>
              <a:gd name="adj5" fmla="val -508507"/>
              <a:gd name="adj6" fmla="val 236623"/>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Demander systématiquement la responsabilité de l’activité</a:t>
            </a:r>
          </a:p>
        </p:txBody>
      </p:sp>
      <p:sp>
        <p:nvSpPr>
          <p:cNvPr id="67" name="ZoneTexte 66">
            <a:extLst>
              <a:ext uri="{FF2B5EF4-FFF2-40B4-BE49-F238E27FC236}">
                <a16:creationId xmlns:a16="http://schemas.microsoft.com/office/drawing/2014/main" id="{D5406D2A-04A9-F11B-A232-69AF539E4E70}"/>
              </a:ext>
            </a:extLst>
          </p:cNvPr>
          <p:cNvSpPr txBox="1"/>
          <p:nvPr/>
        </p:nvSpPr>
        <p:spPr>
          <a:xfrm>
            <a:off x="284481" y="3985360"/>
            <a:ext cx="3601443" cy="145091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90000"/>
              </a:lnSpc>
            </a:pPr>
            <a:r>
              <a:rPr lang="fr-CA" sz="1400" b="1" spc="-80" dirty="0">
                <a:latin typeface="Aptos Narrow" panose="020B0004020202020204" pitchFamily="34" charset="0"/>
              </a:rPr>
              <a:t>Qu’est-ce que cela implique lorsque je demande la responsabilisation?</a:t>
            </a:r>
          </a:p>
          <a:p>
            <a:pPr>
              <a:lnSpc>
                <a:spcPct val="90000"/>
              </a:lnSpc>
            </a:pPr>
            <a:r>
              <a:rPr lang="fr-CA" sz="1400" spc="-80" dirty="0">
                <a:latin typeface="Aptos Narrow" panose="020B0004020202020204" pitchFamily="34" charset="0"/>
              </a:rPr>
              <a:t>Demander la responsabilité d’une activité implique que l’unité pédagogique responsable devra attribuer l’horaire et les besoins en locaux. Si l’indicateur de la catégorie de l’activité est Réservé, elle devra également inscrire les étudiantes et étudiants à cette activité.</a:t>
            </a:r>
          </a:p>
        </p:txBody>
      </p:sp>
      <p:sp>
        <p:nvSpPr>
          <p:cNvPr id="69" name="Légende : flèche courbée encadrée à une bordure 68">
            <a:extLst>
              <a:ext uri="{FF2B5EF4-FFF2-40B4-BE49-F238E27FC236}">
                <a16:creationId xmlns:a16="http://schemas.microsoft.com/office/drawing/2014/main" id="{EE3404C2-7880-7AC8-BFAB-0CFBEBA21CB4}"/>
              </a:ext>
            </a:extLst>
          </p:cNvPr>
          <p:cNvSpPr/>
          <p:nvPr/>
        </p:nvSpPr>
        <p:spPr>
          <a:xfrm>
            <a:off x="4232412" y="5244990"/>
            <a:ext cx="2452167" cy="300288"/>
          </a:xfrm>
          <a:prstGeom prst="accentBorderCallout2">
            <a:avLst>
              <a:gd name="adj1" fmla="val 61994"/>
              <a:gd name="adj2" fmla="val 105953"/>
              <a:gd name="adj3" fmla="val -103670"/>
              <a:gd name="adj4" fmla="val 142914"/>
              <a:gd name="adj5" fmla="val -1286449"/>
              <a:gd name="adj6" fmla="val 143521"/>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Entrer l’indicateur de catégorie</a:t>
            </a:r>
          </a:p>
        </p:txBody>
      </p:sp>
      <p:sp>
        <p:nvSpPr>
          <p:cNvPr id="72" name="Légende : flèche courbée encadrée à une bordure 71">
            <a:extLst>
              <a:ext uri="{FF2B5EF4-FFF2-40B4-BE49-F238E27FC236}">
                <a16:creationId xmlns:a16="http://schemas.microsoft.com/office/drawing/2014/main" id="{0047122A-BBC5-0D9E-79B7-820A80B8F77D}"/>
              </a:ext>
            </a:extLst>
          </p:cNvPr>
          <p:cNvSpPr/>
          <p:nvPr/>
        </p:nvSpPr>
        <p:spPr>
          <a:xfrm>
            <a:off x="8562674" y="4746976"/>
            <a:ext cx="2735246" cy="498014"/>
          </a:xfrm>
          <a:prstGeom prst="accentBorderCallout2">
            <a:avLst>
              <a:gd name="adj1" fmla="val 18750"/>
              <a:gd name="adj2" fmla="val -8333"/>
              <a:gd name="adj3" fmla="val -350043"/>
              <a:gd name="adj4" fmla="val -7966"/>
              <a:gd name="adj5" fmla="val -676564"/>
              <a:gd name="adj6" fmla="val -8920"/>
            </a:avLst>
          </a:prstGeom>
          <a:solidFill>
            <a:schemeClr val="accent4">
              <a:lumMod val="20000"/>
              <a:lumOff val="80000"/>
            </a:schemeClr>
          </a:solidFill>
          <a:ln w="25400">
            <a:solidFill>
              <a:schemeClr val="accent2"/>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300" b="1" dirty="0">
                <a:solidFill>
                  <a:schemeClr val="tx1"/>
                </a:solidFill>
                <a:latin typeface="Aptos Narrow" panose="020B0004020202020204" pitchFamily="34" charset="0"/>
              </a:rPr>
              <a:t>Il est recommandé de remplir ce champ afin d’aider à la planification</a:t>
            </a:r>
          </a:p>
        </p:txBody>
      </p:sp>
    </p:spTree>
    <p:extLst>
      <p:ext uri="{BB962C8B-B14F-4D97-AF65-F5344CB8AC3E}">
        <p14:creationId xmlns:p14="http://schemas.microsoft.com/office/powerpoint/2010/main" val="1548162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802CA-B56D-BC37-C743-9449C0EE57CE}"/>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D8C29078-1152-C789-8852-D3ED62A734BB}"/>
              </a:ext>
            </a:extLst>
          </p:cNvPr>
          <p:cNvGraphicFramePr>
            <a:graphicFrameLocks noGrp="1"/>
          </p:cNvGraphicFramePr>
          <p:nvPr>
            <p:extLst>
              <p:ext uri="{D42A27DB-BD31-4B8C-83A1-F6EECF244321}">
                <p14:modId xmlns:p14="http://schemas.microsoft.com/office/powerpoint/2010/main" val="1344495976"/>
              </p:ext>
            </p:extLst>
          </p:nvPr>
        </p:nvGraphicFramePr>
        <p:xfrm>
          <a:off x="547406" y="902716"/>
          <a:ext cx="8445428" cy="2854320"/>
        </p:xfrm>
        <a:graphic>
          <a:graphicData uri="http://schemas.openxmlformats.org/drawingml/2006/table">
            <a:tbl>
              <a:tblPr firstRow="1" bandRow="1">
                <a:tableStyleId>{93296810-A885-4BE3-A3E7-6D5BEEA58F35}</a:tableStyleId>
              </a:tblPr>
              <a:tblGrid>
                <a:gridCol w="1745045">
                  <a:extLst>
                    <a:ext uri="{9D8B030D-6E8A-4147-A177-3AD203B41FA5}">
                      <a16:colId xmlns:a16="http://schemas.microsoft.com/office/drawing/2014/main" val="2920382751"/>
                    </a:ext>
                  </a:extLst>
                </a:gridCol>
                <a:gridCol w="6700383">
                  <a:extLst>
                    <a:ext uri="{9D8B030D-6E8A-4147-A177-3AD203B41FA5}">
                      <a16:colId xmlns:a16="http://schemas.microsoft.com/office/drawing/2014/main" val="596590013"/>
                    </a:ext>
                  </a:extLst>
                </a:gridCol>
              </a:tblGrid>
              <a:tr h="473453">
                <a:tc gridSpan="2">
                  <a:txBody>
                    <a:bodyPr/>
                    <a:lstStyle/>
                    <a:p>
                      <a:pPr algn="ctr"/>
                      <a:endParaRPr lang="fr-CA" sz="1600" dirty="0">
                        <a:solidFill>
                          <a:schemeClr val="tx1"/>
                        </a:solidFill>
                        <a:latin typeface="Maiandra GD" panose="020E0502030308020204" pitchFamily="34" charset="0"/>
                      </a:endParaRPr>
                    </a:p>
                  </a:txBody>
                  <a:tcPr>
                    <a:lnB w="12700" cap="flat" cmpd="sng" algn="ctr">
                      <a:solidFill>
                        <a:schemeClr val="tx1"/>
                      </a:solidFill>
                      <a:prstDash val="solid"/>
                      <a:round/>
                      <a:headEnd type="none" w="med" len="med"/>
                      <a:tailEnd type="none" w="med" len="med"/>
                    </a:lnB>
                    <a:noFill/>
                  </a:tcPr>
                </a:tc>
                <a:tc hMerge="1">
                  <a:txBody>
                    <a:bodyPr/>
                    <a:lstStyle/>
                    <a:p>
                      <a:pPr algn="ctr"/>
                      <a:endParaRPr lang="fr-CA" sz="1600" dirty="0">
                        <a:solidFill>
                          <a:schemeClr val="tx1"/>
                        </a:solidFill>
                        <a:latin typeface="Maiandra GD" panose="020E0502030308020204" pitchFamily="34" charset="0"/>
                      </a:endParaRPr>
                    </a:p>
                  </a:txBody>
                  <a:tcPr>
                    <a:lnL w="12700" cmpd="sng">
                      <a:noFill/>
                    </a:lnL>
                    <a:solidFill>
                      <a:srgbClr val="E2F0D9"/>
                    </a:solidFill>
                  </a:tcPr>
                </a:tc>
                <a:extLst>
                  <a:ext uri="{0D108BD9-81ED-4DB2-BD59-A6C34878D82A}">
                    <a16:rowId xmlns:a16="http://schemas.microsoft.com/office/drawing/2014/main" val="867767053"/>
                  </a:ext>
                </a:extLst>
              </a:tr>
              <a:tr h="473453">
                <a:tc>
                  <a:txBody>
                    <a:bodyPr/>
                    <a:lstStyle/>
                    <a:p>
                      <a:pPr algn="ctr"/>
                      <a:r>
                        <a:rPr lang="fr-CA" sz="1500" b="1" dirty="0">
                          <a:solidFill>
                            <a:schemeClr val="tx1"/>
                          </a:solidFill>
                          <a:latin typeface="Aptos" panose="020B0004020202020204" pitchFamily="34" charset="0"/>
                        </a:rPr>
                        <a:t>Colonne « Cat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9D18E"/>
                    </a:solidFill>
                  </a:tcPr>
                </a:tc>
                <a:tc>
                  <a:txBody>
                    <a:bodyPr/>
                    <a:lstStyle/>
                    <a:p>
                      <a:pPr algn="l"/>
                      <a:r>
                        <a:rPr lang="fr-CA" sz="1500" b="1" dirty="0">
                          <a:solidFill>
                            <a:schemeClr val="tx1"/>
                          </a:solidFill>
                          <a:latin typeface="Aptos" panose="020B0004020202020204" pitchFamily="34" charset="0"/>
                        </a:rPr>
                        <a:t>Unité(s) pédagogique(s) qui peuvent inscrire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9D18E"/>
                    </a:solidFill>
                  </a:tcPr>
                </a:tc>
                <a:extLst>
                  <a:ext uri="{0D108BD9-81ED-4DB2-BD59-A6C34878D82A}">
                    <a16:rowId xmlns:a16="http://schemas.microsoft.com/office/drawing/2014/main" val="2963237820"/>
                  </a:ext>
                </a:extLst>
              </a:tr>
              <a:tr h="473453">
                <a:tc>
                  <a:txBody>
                    <a:bodyPr/>
                    <a:lstStyle/>
                    <a:p>
                      <a:pPr algn="ctr"/>
                      <a:r>
                        <a:rPr lang="fr-CA" sz="1500" u="sng" dirty="0">
                          <a:latin typeface="Aptos" panose="020B0004020202020204" pitchFamily="34" charset="0"/>
                        </a:rPr>
                        <a:t>R</a:t>
                      </a:r>
                      <a:r>
                        <a:rPr lang="fr-CA" sz="1500" dirty="0">
                          <a:latin typeface="Aptos" panose="020B0004020202020204" pitchFamily="34" charset="0"/>
                        </a:rPr>
                        <a:t>éservé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fr-CA" sz="1500" dirty="0">
                          <a:latin typeface="Aptos" panose="020B0004020202020204" pitchFamily="34" charset="0"/>
                        </a:rPr>
                        <a:t>Unité pédagogique responsable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39166746"/>
                  </a:ext>
                </a:extLst>
              </a:tr>
              <a:tr h="362859">
                <a:tc rowSpan="2">
                  <a:txBody>
                    <a:bodyPr/>
                    <a:lstStyle/>
                    <a:p>
                      <a:pPr algn="ctr"/>
                      <a:r>
                        <a:rPr lang="fr-CA" sz="1500" u="sng" dirty="0">
                          <a:latin typeface="Aptos" panose="020B0004020202020204" pitchFamily="34" charset="0"/>
                        </a:rPr>
                        <a:t>O</a:t>
                      </a:r>
                      <a:r>
                        <a:rPr lang="fr-CA" sz="1500" dirty="0">
                          <a:latin typeface="Aptos" panose="020B0004020202020204" pitchFamily="34" charset="0"/>
                        </a:rPr>
                        <a:t>uvert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fr-CA" sz="1500" dirty="0">
                          <a:latin typeface="Aptos" panose="020B0004020202020204" pitchFamily="34" charset="0"/>
                        </a:rPr>
                        <a:t>Unité pédagogique responsable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33882103"/>
                  </a:ext>
                </a:extLst>
              </a:tr>
              <a:tr h="597649">
                <a:tc vMerge="1">
                  <a:txBody>
                    <a:bodyPr/>
                    <a:lstStyle/>
                    <a:p>
                      <a:pPr algn="ctr"/>
                      <a:endParaRPr lang="fr-CA" sz="1200" dirty="0">
                        <a:latin typeface="Maiandra GD" panose="020E0502030308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F0D9"/>
                    </a:solidFill>
                  </a:tcPr>
                </a:tc>
                <a:tc>
                  <a:txBody>
                    <a:bodyPr/>
                    <a:lstStyle/>
                    <a:p>
                      <a:pPr algn="l"/>
                      <a:r>
                        <a:rPr lang="fr-CA" sz="1500" dirty="0">
                          <a:latin typeface="Aptos" panose="020B0004020202020204" pitchFamily="34" charset="0"/>
                        </a:rPr>
                        <a:t>Unité(s) pédagogique(s) dont l’activité se trouve dans le plan de formation de l’étudiant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418682345"/>
                  </a:ext>
                </a:extLst>
              </a:tr>
              <a:tr h="473453">
                <a:tc>
                  <a:txBody>
                    <a:bodyPr/>
                    <a:lstStyle/>
                    <a:p>
                      <a:pPr algn="ctr"/>
                      <a:r>
                        <a:rPr lang="fr-CA" sz="1500" u="sng" dirty="0">
                          <a:latin typeface="Aptos" panose="020B0004020202020204" pitchFamily="34" charset="0"/>
                        </a:rPr>
                        <a:t>L</a:t>
                      </a:r>
                      <a:r>
                        <a:rPr lang="fr-CA" sz="1500" dirty="0">
                          <a:latin typeface="Aptos" panose="020B0004020202020204" pitchFamily="34" charset="0"/>
                        </a:rPr>
                        <a:t>ibre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r>
                        <a:rPr lang="fr-CA" sz="1500" dirty="0">
                          <a:latin typeface="Aptos" panose="020B0004020202020204" pitchFamily="34" charset="0"/>
                        </a:rPr>
                        <a:t>Toutes les unités pédagogiques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71314745"/>
                  </a:ext>
                </a:extLst>
              </a:tr>
            </a:tbl>
          </a:graphicData>
        </a:graphic>
      </p:graphicFrame>
      <p:sp>
        <p:nvSpPr>
          <p:cNvPr id="37" name="Titre 1">
            <a:extLst>
              <a:ext uri="{FF2B5EF4-FFF2-40B4-BE49-F238E27FC236}">
                <a16:creationId xmlns:a16="http://schemas.microsoft.com/office/drawing/2014/main" id="{4219EA96-970C-4DB6-76CB-625CD9503F06}"/>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br>
              <a:rPr lang="fr-CA" sz="3500" b="1" dirty="0">
                <a:solidFill>
                  <a:srgbClr val="6B8A15"/>
                </a:solidFill>
                <a:latin typeface="Aptos" panose="020B0004020202020204" pitchFamily="34" charset="0"/>
              </a:rPr>
            </a:br>
            <a:r>
              <a:rPr lang="fr-CA" sz="3000" b="1" dirty="0">
                <a:solidFill>
                  <a:srgbClr val="6B8A15"/>
                </a:solidFill>
                <a:latin typeface="Aptos" panose="020B0004020202020204" pitchFamily="34" charset="0"/>
              </a:rPr>
              <a:t>Champ </a:t>
            </a:r>
            <a:r>
              <a:rPr lang="fr-CA" sz="3000" b="1" i="1" dirty="0">
                <a:solidFill>
                  <a:srgbClr val="6B8A15"/>
                </a:solidFill>
                <a:latin typeface="Aptos" panose="020B0004020202020204" pitchFamily="34" charset="0"/>
              </a:rPr>
              <a:t>Catégorie</a:t>
            </a:r>
          </a:p>
        </p:txBody>
      </p:sp>
      <p:sp>
        <p:nvSpPr>
          <p:cNvPr id="13" name="Rectangle 12">
            <a:extLst>
              <a:ext uri="{FF2B5EF4-FFF2-40B4-BE49-F238E27FC236}">
                <a16:creationId xmlns:a16="http://schemas.microsoft.com/office/drawing/2014/main" id="{A5A77E93-A01E-1D7F-99DA-48BA6ED6D4F2}"/>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Image 4">
            <a:extLst>
              <a:ext uri="{FF2B5EF4-FFF2-40B4-BE49-F238E27FC236}">
                <a16:creationId xmlns:a16="http://schemas.microsoft.com/office/drawing/2014/main" id="{6F745731-9C90-D7A2-3517-24C54B4C690E}"/>
              </a:ext>
            </a:extLst>
          </p:cNvPr>
          <p:cNvPicPr>
            <a:picLocks noChangeAspect="1"/>
          </p:cNvPicPr>
          <p:nvPr/>
        </p:nvPicPr>
        <p:blipFill>
          <a:blip r:embed="rId4"/>
          <a:stretch>
            <a:fillRect/>
          </a:stretch>
        </p:blipFill>
        <p:spPr>
          <a:xfrm>
            <a:off x="547406" y="3815164"/>
            <a:ext cx="11097188" cy="2140120"/>
          </a:xfrm>
          <a:prstGeom prst="rect">
            <a:avLst/>
          </a:prstGeom>
        </p:spPr>
      </p:pic>
      <p:sp>
        <p:nvSpPr>
          <p:cNvPr id="6" name="Rectangle 5">
            <a:extLst>
              <a:ext uri="{FF2B5EF4-FFF2-40B4-BE49-F238E27FC236}">
                <a16:creationId xmlns:a16="http://schemas.microsoft.com/office/drawing/2014/main" id="{59A0BFA3-382F-BF50-5753-B1970A28B061}"/>
              </a:ext>
            </a:extLst>
          </p:cNvPr>
          <p:cNvSpPr/>
          <p:nvPr/>
        </p:nvSpPr>
        <p:spPr>
          <a:xfrm>
            <a:off x="5415280" y="4113492"/>
            <a:ext cx="650240" cy="1920240"/>
          </a:xfrm>
          <a:prstGeom prst="rect">
            <a:avLst/>
          </a:prstGeom>
          <a:noFill/>
          <a:ln w="28575">
            <a:solidFill>
              <a:srgbClr val="FB3B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16133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6D653-44A8-BDBE-8331-B392C7AAA6A2}"/>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86CBE969-543D-787A-FA81-AD70F7ADD8F2}"/>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br>
              <a:rPr lang="fr-CA" sz="3500" b="1" dirty="0">
                <a:solidFill>
                  <a:srgbClr val="6B8A15"/>
                </a:solidFill>
                <a:latin typeface="Aptos" panose="020B0004020202020204" pitchFamily="34" charset="0"/>
              </a:rPr>
            </a:br>
            <a:r>
              <a:rPr lang="fr-CA" sz="3000" b="1" dirty="0">
                <a:solidFill>
                  <a:srgbClr val="6B8A15"/>
                </a:solidFill>
                <a:latin typeface="Aptos" panose="020B0004020202020204" pitchFamily="34" charset="0"/>
              </a:rPr>
              <a:t>Champ </a:t>
            </a:r>
            <a:r>
              <a:rPr lang="fr-CA" sz="3000" b="1" i="1" dirty="0">
                <a:solidFill>
                  <a:srgbClr val="6B8A15"/>
                </a:solidFill>
                <a:latin typeface="Aptos" panose="020B0004020202020204" pitchFamily="34" charset="0"/>
              </a:rPr>
              <a:t>Modalité d’enseignement</a:t>
            </a:r>
          </a:p>
        </p:txBody>
      </p:sp>
      <p:sp>
        <p:nvSpPr>
          <p:cNvPr id="13" name="Rectangle 12">
            <a:extLst>
              <a:ext uri="{FF2B5EF4-FFF2-40B4-BE49-F238E27FC236}">
                <a16:creationId xmlns:a16="http://schemas.microsoft.com/office/drawing/2014/main" id="{54C70CFF-9703-85FA-9266-5629623AEFBC}"/>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Image 4">
            <a:extLst>
              <a:ext uri="{FF2B5EF4-FFF2-40B4-BE49-F238E27FC236}">
                <a16:creationId xmlns:a16="http://schemas.microsoft.com/office/drawing/2014/main" id="{A99AD21C-579A-2EEA-CC79-2BE288168137}"/>
              </a:ext>
            </a:extLst>
          </p:cNvPr>
          <p:cNvPicPr>
            <a:picLocks noChangeAspect="1"/>
          </p:cNvPicPr>
          <p:nvPr/>
        </p:nvPicPr>
        <p:blipFill>
          <a:blip r:embed="rId4"/>
          <a:stretch>
            <a:fillRect/>
          </a:stretch>
        </p:blipFill>
        <p:spPr>
          <a:xfrm>
            <a:off x="547406" y="3815164"/>
            <a:ext cx="11097188" cy="2140120"/>
          </a:xfrm>
          <a:prstGeom prst="rect">
            <a:avLst/>
          </a:prstGeom>
        </p:spPr>
      </p:pic>
      <p:sp>
        <p:nvSpPr>
          <p:cNvPr id="6" name="Rectangle 5">
            <a:extLst>
              <a:ext uri="{FF2B5EF4-FFF2-40B4-BE49-F238E27FC236}">
                <a16:creationId xmlns:a16="http://schemas.microsoft.com/office/drawing/2014/main" id="{0C73EFD9-C82F-48EF-1373-3747451CD371}"/>
              </a:ext>
            </a:extLst>
          </p:cNvPr>
          <p:cNvSpPr/>
          <p:nvPr/>
        </p:nvSpPr>
        <p:spPr>
          <a:xfrm>
            <a:off x="3169920" y="4104856"/>
            <a:ext cx="650240" cy="1920240"/>
          </a:xfrm>
          <a:prstGeom prst="rect">
            <a:avLst/>
          </a:prstGeom>
          <a:noFill/>
          <a:ln w="28575">
            <a:solidFill>
              <a:srgbClr val="FB3B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7">
            <a:extLst>
              <a:ext uri="{FF2B5EF4-FFF2-40B4-BE49-F238E27FC236}">
                <a16:creationId xmlns:a16="http://schemas.microsoft.com/office/drawing/2014/main" id="{B9587489-7EDA-6653-9CD8-CE7B41F1C04F}"/>
              </a:ext>
            </a:extLst>
          </p:cNvPr>
          <p:cNvPicPr>
            <a:picLocks noChangeAspect="1"/>
          </p:cNvPicPr>
          <p:nvPr/>
        </p:nvPicPr>
        <p:blipFill>
          <a:blip r:embed="rId5"/>
          <a:stretch>
            <a:fillRect/>
          </a:stretch>
        </p:blipFill>
        <p:spPr>
          <a:xfrm>
            <a:off x="484073" y="1530199"/>
            <a:ext cx="4269320" cy="2140119"/>
          </a:xfrm>
          <a:prstGeom prst="rect">
            <a:avLst/>
          </a:prstGeom>
        </p:spPr>
      </p:pic>
      <p:sp>
        <p:nvSpPr>
          <p:cNvPr id="15" name="Rectangle 14">
            <a:extLst>
              <a:ext uri="{FF2B5EF4-FFF2-40B4-BE49-F238E27FC236}">
                <a16:creationId xmlns:a16="http://schemas.microsoft.com/office/drawing/2014/main" id="{35B3D80A-7612-B4AC-169F-2D89FEFF3C7A}"/>
              </a:ext>
            </a:extLst>
          </p:cNvPr>
          <p:cNvSpPr/>
          <p:nvPr/>
        </p:nvSpPr>
        <p:spPr>
          <a:xfrm>
            <a:off x="5905080" y="1773213"/>
            <a:ext cx="5802847" cy="1239827"/>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fr-CA" sz="1600" b="1" dirty="0">
                <a:latin typeface="Aptos" panose="020B0004020202020204" pitchFamily="34" charset="0"/>
                <a:ea typeface="Cambria" panose="02040503050406030204" pitchFamily="18" charset="0"/>
                <a:cs typeface="Times New Roman" panose="02020603050405020304" pitchFamily="18" charset="0"/>
              </a:rPr>
              <a:t>À RETENIR</a:t>
            </a:r>
          </a:p>
          <a:p>
            <a:pPr>
              <a:lnSpc>
                <a:spcPct val="107000"/>
              </a:lnSpc>
              <a:spcAft>
                <a:spcPts val="800"/>
              </a:spcAft>
            </a:pPr>
            <a:r>
              <a:rPr lang="fr-CA" sz="1600" dirty="0">
                <a:latin typeface="Aptos" panose="020B0004020202020204" pitchFamily="34" charset="0"/>
                <a:ea typeface="Cambria" panose="02040503050406030204" pitchFamily="18" charset="0"/>
                <a:cs typeface="Times New Roman" panose="02020603050405020304" pitchFamily="18" charset="0"/>
              </a:rPr>
              <a:t>Pour une activité d’enseignement individualisée, la seule modalité possible à saisir est le « X ». Si vous inscrivez une autre modalité, le système effectuera la correction automatiquement.</a:t>
            </a:r>
          </a:p>
        </p:txBody>
      </p:sp>
      <p:pic>
        <p:nvPicPr>
          <p:cNvPr id="17" name="Graphique 16" descr="Megaphone avec un remplissage uni">
            <a:extLst>
              <a:ext uri="{FF2B5EF4-FFF2-40B4-BE49-F238E27FC236}">
                <a16:creationId xmlns:a16="http://schemas.microsoft.com/office/drawing/2014/main" id="{4DA9325B-3474-1D15-8217-A47B42691C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7300" y="1736824"/>
            <a:ext cx="680973" cy="680973"/>
          </a:xfrm>
          <a:prstGeom prst="rect">
            <a:avLst/>
          </a:prstGeom>
        </p:spPr>
      </p:pic>
    </p:spTree>
    <p:extLst>
      <p:ext uri="{BB962C8B-B14F-4D97-AF65-F5344CB8AC3E}">
        <p14:creationId xmlns:p14="http://schemas.microsoft.com/office/powerpoint/2010/main" val="320035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42642-149D-2DD5-1354-3F39248F9B0E}"/>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140F4AC0-DD2F-A088-2E0B-D3DE909CA7F8}"/>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br>
              <a:rPr lang="fr-CA" sz="3500" b="1" dirty="0">
                <a:solidFill>
                  <a:srgbClr val="6B8A15"/>
                </a:solidFill>
                <a:latin typeface="Aptos" panose="020B0004020202020204" pitchFamily="34" charset="0"/>
              </a:rPr>
            </a:br>
            <a:r>
              <a:rPr lang="fr-CA" sz="3000" b="1" dirty="0">
                <a:solidFill>
                  <a:srgbClr val="6B8A15"/>
                </a:solidFill>
                <a:latin typeface="Aptos" panose="020B0004020202020204" pitchFamily="34" charset="0"/>
              </a:rPr>
              <a:t>Champ </a:t>
            </a:r>
            <a:r>
              <a:rPr lang="fr-CA" sz="3000" b="1" i="1" dirty="0">
                <a:solidFill>
                  <a:srgbClr val="6B8A15"/>
                </a:solidFill>
                <a:latin typeface="Aptos" panose="020B0004020202020204" pitchFamily="34" charset="0"/>
              </a:rPr>
              <a:t>Nombre prévus de personnes étudiantes</a:t>
            </a:r>
          </a:p>
        </p:txBody>
      </p:sp>
      <p:sp>
        <p:nvSpPr>
          <p:cNvPr id="13" name="Rectangle 12">
            <a:extLst>
              <a:ext uri="{FF2B5EF4-FFF2-40B4-BE49-F238E27FC236}">
                <a16:creationId xmlns:a16="http://schemas.microsoft.com/office/drawing/2014/main" id="{48016F8B-D2FD-470D-B703-12E4B439589B}"/>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Image 4">
            <a:extLst>
              <a:ext uri="{FF2B5EF4-FFF2-40B4-BE49-F238E27FC236}">
                <a16:creationId xmlns:a16="http://schemas.microsoft.com/office/drawing/2014/main" id="{7BE60063-D45B-6DB9-5E04-22F2AF353869}"/>
              </a:ext>
            </a:extLst>
          </p:cNvPr>
          <p:cNvPicPr>
            <a:picLocks noChangeAspect="1"/>
          </p:cNvPicPr>
          <p:nvPr/>
        </p:nvPicPr>
        <p:blipFill>
          <a:blip r:embed="rId4"/>
          <a:stretch>
            <a:fillRect/>
          </a:stretch>
        </p:blipFill>
        <p:spPr>
          <a:xfrm>
            <a:off x="443433" y="1610444"/>
            <a:ext cx="11097188" cy="2140120"/>
          </a:xfrm>
          <a:prstGeom prst="rect">
            <a:avLst/>
          </a:prstGeom>
        </p:spPr>
      </p:pic>
      <p:sp>
        <p:nvSpPr>
          <p:cNvPr id="6" name="Rectangle 5">
            <a:extLst>
              <a:ext uri="{FF2B5EF4-FFF2-40B4-BE49-F238E27FC236}">
                <a16:creationId xmlns:a16="http://schemas.microsoft.com/office/drawing/2014/main" id="{77F976C4-8522-BA4A-DFC6-9B0E6AB596FC}"/>
              </a:ext>
            </a:extLst>
          </p:cNvPr>
          <p:cNvSpPr/>
          <p:nvPr/>
        </p:nvSpPr>
        <p:spPr>
          <a:xfrm>
            <a:off x="3627120" y="1930616"/>
            <a:ext cx="1076960" cy="1920240"/>
          </a:xfrm>
          <a:prstGeom prst="rect">
            <a:avLst/>
          </a:prstGeom>
          <a:noFill/>
          <a:ln w="28575">
            <a:solidFill>
              <a:srgbClr val="FB3B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409AF42C-0DE0-1D2D-7706-892BF405A0C2}"/>
              </a:ext>
            </a:extLst>
          </p:cNvPr>
          <p:cNvSpPr/>
          <p:nvPr/>
        </p:nvSpPr>
        <p:spPr>
          <a:xfrm>
            <a:off x="2545460" y="4333002"/>
            <a:ext cx="7645020" cy="2132828"/>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fr-CA" sz="1600" b="1" dirty="0">
                <a:latin typeface="Aptos" panose="020B0004020202020204" pitchFamily="34" charset="0"/>
                <a:ea typeface="Cambria" panose="02040503050406030204" pitchFamily="18" charset="0"/>
                <a:cs typeface="Times New Roman" panose="02020603050405020304" pitchFamily="18" charset="0"/>
              </a:rPr>
              <a:t>À NOTER</a:t>
            </a:r>
          </a:p>
          <a:p>
            <a:pPr>
              <a:lnSpc>
                <a:spcPct val="107000"/>
              </a:lnSpc>
              <a:spcAft>
                <a:spcPts val="800"/>
              </a:spcAft>
            </a:pPr>
            <a:r>
              <a:rPr lang="fr-CA" sz="1600" dirty="0">
                <a:latin typeface="Aptos" panose="020B0004020202020204" pitchFamily="34" charset="0"/>
                <a:ea typeface="Cambria" panose="02040503050406030204" pitchFamily="18" charset="0"/>
                <a:cs typeface="Times New Roman" panose="02020603050405020304" pitchFamily="18" charset="0"/>
              </a:rPr>
              <a:t>Il est important d’estimer le plus précisément possible le nombre de personnes étudiantes que vous prévoyez accueillir afin de permettre une gestion efficace des locaux lors de l’attribution en lot.</a:t>
            </a:r>
          </a:p>
          <a:p>
            <a:pPr>
              <a:lnSpc>
                <a:spcPct val="107000"/>
              </a:lnSpc>
              <a:spcAft>
                <a:spcPts val="800"/>
              </a:spcAft>
            </a:pPr>
            <a:r>
              <a:rPr lang="fr-CA" sz="1600" dirty="0">
                <a:latin typeface="Aptos" panose="020B0004020202020204" pitchFamily="34" charset="0"/>
                <a:ea typeface="Cambria" panose="02040503050406030204" pitchFamily="18" charset="0"/>
                <a:cs typeface="Times New Roman" panose="02020603050405020304" pitchFamily="18" charset="0"/>
              </a:rPr>
              <a:t>Nous vous invitons à porter une attention particulière aux activités d’enseignement individualisées afin que les données recueillies reflètent le plus fidèlement possible la réalité.</a:t>
            </a:r>
          </a:p>
        </p:txBody>
      </p:sp>
      <p:pic>
        <p:nvPicPr>
          <p:cNvPr id="17" name="Graphique 16" descr="Comment Important avec un remplissage uni">
            <a:extLst>
              <a:ext uri="{FF2B5EF4-FFF2-40B4-BE49-F238E27FC236}">
                <a16:creationId xmlns:a16="http://schemas.microsoft.com/office/drawing/2014/main" id="{00E76D5A-2325-F44E-5CE2-19B6299B8B8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57680" y="4296613"/>
            <a:ext cx="680973" cy="680973"/>
          </a:xfrm>
          <a:prstGeom prst="rect">
            <a:avLst/>
          </a:prstGeom>
        </p:spPr>
      </p:pic>
    </p:spTree>
    <p:extLst>
      <p:ext uri="{BB962C8B-B14F-4D97-AF65-F5344CB8AC3E}">
        <p14:creationId xmlns:p14="http://schemas.microsoft.com/office/powerpoint/2010/main" val="1710480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9E9EC-D1FE-DF90-955C-0531313E8EDC}"/>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CD105CC4-453C-1274-6641-5647622DC4D2}"/>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br>
              <a:rPr lang="fr-CA" sz="3500" b="1" dirty="0">
                <a:solidFill>
                  <a:srgbClr val="6B8A15"/>
                </a:solidFill>
                <a:latin typeface="Aptos" panose="020B0004020202020204" pitchFamily="34" charset="0"/>
              </a:rPr>
            </a:br>
            <a:r>
              <a:rPr lang="fr-CA" sz="2500" b="1" dirty="0">
                <a:solidFill>
                  <a:srgbClr val="6B8A15"/>
                </a:solidFill>
                <a:latin typeface="Aptos" panose="020B0004020202020204" pitchFamily="34" charset="0"/>
              </a:rPr>
              <a:t>Modification durant la période de demande d’activités</a:t>
            </a:r>
            <a:endParaRPr lang="fr-CA" sz="2500" b="1" i="1" dirty="0">
              <a:solidFill>
                <a:srgbClr val="6B8A15"/>
              </a:solidFill>
              <a:latin typeface="Aptos" panose="020B0004020202020204" pitchFamily="34" charset="0"/>
            </a:endParaRPr>
          </a:p>
        </p:txBody>
      </p:sp>
      <p:sp>
        <p:nvSpPr>
          <p:cNvPr id="13" name="Rectangle 12">
            <a:extLst>
              <a:ext uri="{FF2B5EF4-FFF2-40B4-BE49-F238E27FC236}">
                <a16:creationId xmlns:a16="http://schemas.microsoft.com/office/drawing/2014/main" id="{3F6ACAFE-D1B8-90C4-63D7-3D772239121D}"/>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3" name="Image 2">
            <a:extLst>
              <a:ext uri="{FF2B5EF4-FFF2-40B4-BE49-F238E27FC236}">
                <a16:creationId xmlns:a16="http://schemas.microsoft.com/office/drawing/2014/main" id="{7E742C70-2E11-0D4D-6E60-6EEBE7D6FA7D}"/>
              </a:ext>
            </a:extLst>
          </p:cNvPr>
          <p:cNvPicPr>
            <a:picLocks noChangeAspect="1"/>
          </p:cNvPicPr>
          <p:nvPr/>
        </p:nvPicPr>
        <p:blipFill>
          <a:blip r:embed="rId5"/>
          <a:stretch>
            <a:fillRect/>
          </a:stretch>
        </p:blipFill>
        <p:spPr>
          <a:xfrm>
            <a:off x="681223" y="3515360"/>
            <a:ext cx="10829552" cy="1786877"/>
          </a:xfrm>
          <a:prstGeom prst="rect">
            <a:avLst/>
          </a:prstGeom>
        </p:spPr>
      </p:pic>
      <p:sp>
        <p:nvSpPr>
          <p:cNvPr id="7" name="ZoneTexte 6">
            <a:extLst>
              <a:ext uri="{FF2B5EF4-FFF2-40B4-BE49-F238E27FC236}">
                <a16:creationId xmlns:a16="http://schemas.microsoft.com/office/drawing/2014/main" id="{5BB7FF36-7A7E-7279-EED1-22242117A66E}"/>
              </a:ext>
            </a:extLst>
          </p:cNvPr>
          <p:cNvSpPr txBox="1"/>
          <p:nvPr>
            <p:custDataLst>
              <p:tags r:id="rId2"/>
            </p:custDataLst>
          </p:nvPr>
        </p:nvSpPr>
        <p:spPr>
          <a:xfrm>
            <a:off x="443433" y="1414515"/>
            <a:ext cx="11305133" cy="2100845"/>
          </a:xfrm>
          <a:prstGeom prst="rect">
            <a:avLst/>
          </a:prstGeom>
        </p:spPr>
        <p:txBody>
          <a:bodyPr vert="horz" lIns="91440" tIns="45720" rIns="91440" bIns="45720" rtlCol="0" anchor="ctr">
            <a:normAutofit/>
          </a:bodyPr>
          <a:lstStyle/>
          <a:p>
            <a:pPr marL="342900" indent="-342900">
              <a:lnSpc>
                <a:spcPct val="90000"/>
              </a:lnSpc>
              <a:spcBef>
                <a:spcPts val="2000"/>
              </a:spcBef>
              <a:buFont typeface="Arial" panose="020B0604020202020204" pitchFamily="34" charset="0"/>
              <a:buChar char="•"/>
            </a:pPr>
            <a:r>
              <a:rPr lang="fr-CA" sz="2200" noProof="0" dirty="0">
                <a:latin typeface="Aptos" panose="020B0004020202020204" pitchFamily="34" charset="0"/>
              </a:rPr>
              <a:t>Vous pouvez en tout temps, </a:t>
            </a:r>
            <a:r>
              <a:rPr lang="fr-CA" sz="2200" dirty="0">
                <a:latin typeface="Aptos" panose="020B0004020202020204" pitchFamily="34" charset="0"/>
              </a:rPr>
              <a:t>durant la période allouée à la demande des activités d’enseignement,</a:t>
            </a:r>
            <a:r>
              <a:rPr lang="fr-CA" sz="2200" noProof="0" dirty="0">
                <a:latin typeface="Aptos" panose="020B0004020202020204" pitchFamily="34" charset="0"/>
              </a:rPr>
              <a:t> retourner dans la fonction </a:t>
            </a:r>
            <a:r>
              <a:rPr lang="fr-CA" sz="2200" i="1" noProof="0" dirty="0">
                <a:latin typeface="Aptos" panose="020B0004020202020204" pitchFamily="34" charset="0"/>
              </a:rPr>
              <a:t>Demander les cours </a:t>
            </a:r>
            <a:r>
              <a:rPr lang="fr-CA" sz="2200" noProof="0" dirty="0">
                <a:latin typeface="Aptos" panose="020B0004020202020204" pitchFamily="34" charset="0"/>
              </a:rPr>
              <a:t>(AEF_ 2_1) pour ajouter, retirer ou modifier une ou des informations déjà saisies.</a:t>
            </a:r>
          </a:p>
          <a:p>
            <a:pPr marL="342900" indent="-342900">
              <a:lnSpc>
                <a:spcPct val="90000"/>
              </a:lnSpc>
              <a:spcBef>
                <a:spcPts val="2000"/>
              </a:spcBef>
              <a:buFont typeface="Arial" panose="020B0604020202020204" pitchFamily="34" charset="0"/>
              <a:buChar char="•"/>
            </a:pPr>
            <a:r>
              <a:rPr lang="fr-CA" sz="2200" noProof="0" dirty="0">
                <a:latin typeface="Aptos" panose="020B0004020202020204" pitchFamily="34" charset="0"/>
              </a:rPr>
              <a:t>Pour ce faire, sélectionner « Modifier » en appuyant sur la touche « 2 » à l’aide du clavier numérique, puis inscrire </a:t>
            </a:r>
            <a:r>
              <a:rPr lang="en-US" sz="2200" dirty="0">
                <a:latin typeface="Aptos" panose="020B0004020202020204" pitchFamily="34" charset="0"/>
              </a:rPr>
              <a:t>« % » dans le champ </a:t>
            </a:r>
            <a:r>
              <a:rPr lang="fr-CA" sz="2200" i="1" noProof="0" dirty="0">
                <a:latin typeface="Aptos" panose="020B0004020202020204" pitchFamily="34" charset="0"/>
              </a:rPr>
              <a:t>Code cours </a:t>
            </a:r>
            <a:r>
              <a:rPr lang="fr-CA" sz="2200" noProof="0" dirty="0">
                <a:latin typeface="Aptos" panose="020B0004020202020204" pitchFamily="34" charset="0"/>
              </a:rPr>
              <a:t>comme critères de sélection.</a:t>
            </a:r>
            <a:endParaRPr lang="en-US" sz="2200" dirty="0">
              <a:latin typeface="Aptos" panose="020B0004020202020204" pitchFamily="34" charset="0"/>
            </a:endParaRPr>
          </a:p>
        </p:txBody>
      </p:sp>
      <p:pic>
        <p:nvPicPr>
          <p:cNvPr id="10" name="Graphique 9" descr="Lights On avec un remplissage uni">
            <a:extLst>
              <a:ext uri="{FF2B5EF4-FFF2-40B4-BE49-F238E27FC236}">
                <a16:creationId xmlns:a16="http://schemas.microsoft.com/office/drawing/2014/main" id="{9E051786-F053-1546-4A26-9EE4836D009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54930" y="5451370"/>
            <a:ext cx="548640" cy="548640"/>
          </a:xfrm>
          <a:prstGeom prst="rect">
            <a:avLst/>
          </a:prstGeom>
        </p:spPr>
      </p:pic>
      <p:sp>
        <p:nvSpPr>
          <p:cNvPr id="12" name="Rectangle 11">
            <a:extLst>
              <a:ext uri="{FF2B5EF4-FFF2-40B4-BE49-F238E27FC236}">
                <a16:creationId xmlns:a16="http://schemas.microsoft.com/office/drawing/2014/main" id="{F11BF0BD-B031-FBDF-4D6E-F4183C777562}"/>
              </a:ext>
            </a:extLst>
          </p:cNvPr>
          <p:cNvSpPr/>
          <p:nvPr/>
        </p:nvSpPr>
        <p:spPr>
          <a:xfrm>
            <a:off x="2803570" y="5451370"/>
            <a:ext cx="6584857" cy="976358"/>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fr-CA" sz="1600" b="1" dirty="0">
                <a:latin typeface="Aptos" panose="020B0004020202020204" pitchFamily="34" charset="0"/>
                <a:ea typeface="Cambria" panose="02040503050406030204" pitchFamily="18" charset="0"/>
                <a:cs typeface="Times New Roman" panose="02020603050405020304" pitchFamily="18" charset="0"/>
              </a:rPr>
              <a:t>ASTUCE</a:t>
            </a:r>
          </a:p>
          <a:p>
            <a:pPr>
              <a:lnSpc>
                <a:spcPct val="107000"/>
              </a:lnSpc>
              <a:spcAft>
                <a:spcPts val="800"/>
              </a:spcAft>
            </a:pPr>
            <a:r>
              <a:rPr lang="fr-CA" sz="1600" dirty="0">
                <a:latin typeface="Aptos" panose="020B0004020202020204" pitchFamily="34" charset="0"/>
                <a:ea typeface="Cambria" panose="02040503050406030204" pitchFamily="18" charset="0"/>
                <a:cs typeface="Times New Roman" panose="02020603050405020304" pitchFamily="18" charset="0"/>
              </a:rPr>
              <a:t>Un </a:t>
            </a:r>
            <a:r>
              <a:rPr lang="fr-CA" sz="1600" b="1" i="1" dirty="0">
                <a:latin typeface="Aptos" panose="020B0004020202020204" pitchFamily="34" charset="0"/>
                <a:ea typeface="Cambria" panose="02040503050406030204" pitchFamily="18" charset="0"/>
                <a:cs typeface="Times New Roman" panose="02020603050405020304" pitchFamily="18" charset="0"/>
                <a:hlinkClick r:id="rId7"/>
              </a:rPr>
              <a:t>aide-mémoire</a:t>
            </a:r>
            <a:r>
              <a:rPr lang="fr-CA" sz="1600" dirty="0">
                <a:latin typeface="Aptos" panose="020B0004020202020204" pitchFamily="34" charset="0"/>
                <a:ea typeface="Cambria" panose="02040503050406030204" pitchFamily="18" charset="0"/>
                <a:cs typeface="Times New Roman" panose="02020603050405020304" pitchFamily="18" charset="0"/>
              </a:rPr>
              <a:t> sur les touches utiles est disponible sur notre site pour vous aider à naviguer dans </a:t>
            </a:r>
            <a:r>
              <a:rPr lang="fr-CA" sz="1600" dirty="0" err="1">
                <a:latin typeface="Aptos" panose="020B0004020202020204" pitchFamily="34" charset="0"/>
                <a:ea typeface="Cambria" panose="02040503050406030204" pitchFamily="18" charset="0"/>
                <a:cs typeface="Times New Roman" panose="02020603050405020304" pitchFamily="18" charset="0"/>
              </a:rPr>
              <a:t>Sigare</a:t>
            </a:r>
            <a:r>
              <a:rPr lang="fr-CA" sz="1600" dirty="0">
                <a:latin typeface="Aptos" panose="020B0004020202020204" pitchFamily="34" charset="0"/>
                <a:ea typeface="Cambria" panose="02040503050406030204" pitchFamily="18" charset="0"/>
                <a:cs typeface="Times New Roman" panose="02020603050405020304" pitchFamily="18" charset="0"/>
              </a:rPr>
              <a:t>/Atlas. N’hésitez pas le consulter.</a:t>
            </a:r>
          </a:p>
        </p:txBody>
      </p:sp>
    </p:spTree>
    <p:extLst>
      <p:ext uri="{BB962C8B-B14F-4D97-AF65-F5344CB8AC3E}">
        <p14:creationId xmlns:p14="http://schemas.microsoft.com/office/powerpoint/2010/main" val="40640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7030E-3C24-BBEE-5B46-46C12B9CAD9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A945826-49D9-3D55-9E05-7CEFE86033FA}"/>
              </a:ext>
            </a:extLst>
          </p:cNvPr>
          <p:cNvSpPr txBox="1">
            <a:spLocks/>
          </p:cNvSpPr>
          <p:nvPr>
            <p:custDataLst>
              <p:tags r:id="rId1"/>
            </p:custDataLst>
          </p:nvPr>
        </p:nvSpPr>
        <p:spPr>
          <a:xfrm>
            <a:off x="0" y="0"/>
            <a:ext cx="12192000" cy="6857999"/>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fr-CA" altLang="fr-FR" sz="7333" b="1" dirty="0">
              <a:solidFill>
                <a:schemeClr val="bg1"/>
              </a:solidFill>
              <a:latin typeface="Maiandra GD" panose="020E0502030308020204" pitchFamily="34" charset="0"/>
              <a:cs typeface="Arial"/>
            </a:endParaRPr>
          </a:p>
        </p:txBody>
      </p:sp>
      <p:graphicFrame>
        <p:nvGraphicFramePr>
          <p:cNvPr id="2" name="Diagramme 1">
            <a:extLst>
              <a:ext uri="{FF2B5EF4-FFF2-40B4-BE49-F238E27FC236}">
                <a16:creationId xmlns:a16="http://schemas.microsoft.com/office/drawing/2014/main" id="{048D6D0B-CE57-858A-EE3E-0F1D9AD8DE24}"/>
              </a:ext>
            </a:extLst>
          </p:cNvPr>
          <p:cNvGraphicFramePr/>
          <p:nvPr>
            <p:extLst>
              <p:ext uri="{D42A27DB-BD31-4B8C-83A1-F6EECF244321}">
                <p14:modId xmlns:p14="http://schemas.microsoft.com/office/powerpoint/2010/main" val="380924694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31950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2818E-DCC6-C4CC-5232-64A07235F897}"/>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14785098-4B1F-7D38-74BF-9B36599AF9A1}"/>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Cas particuliers</a:t>
            </a:r>
            <a:br>
              <a:rPr lang="fr-CA" sz="3500" b="1" dirty="0">
                <a:solidFill>
                  <a:srgbClr val="6B8A15"/>
                </a:solidFill>
                <a:latin typeface="Aptos" panose="020B0004020202020204" pitchFamily="34" charset="0"/>
              </a:rPr>
            </a:br>
            <a:r>
              <a:rPr lang="fr-CA" sz="2500" b="1" dirty="0">
                <a:solidFill>
                  <a:srgbClr val="6B8A15"/>
                </a:solidFill>
                <a:latin typeface="Aptos" panose="020B0004020202020204" pitchFamily="34" charset="0"/>
              </a:rPr>
              <a:t>Deux demandes d’un même cours-groupe </a:t>
            </a:r>
            <a:r>
              <a:rPr lang="fr-CA" sz="2000" b="1" dirty="0">
                <a:solidFill>
                  <a:srgbClr val="6B8A15"/>
                </a:solidFill>
                <a:latin typeface="Aptos" panose="020B0004020202020204" pitchFamily="34" charset="0"/>
              </a:rPr>
              <a:t>(même sigle, même groupe)</a:t>
            </a:r>
            <a:endParaRPr lang="fr-CA" sz="2000" b="1" i="1" dirty="0">
              <a:solidFill>
                <a:srgbClr val="6B8A15"/>
              </a:solidFill>
              <a:latin typeface="Aptos" panose="020B0004020202020204" pitchFamily="34" charset="0"/>
            </a:endParaRPr>
          </a:p>
        </p:txBody>
      </p:sp>
      <p:sp>
        <p:nvSpPr>
          <p:cNvPr id="13" name="Rectangle 12">
            <a:extLst>
              <a:ext uri="{FF2B5EF4-FFF2-40B4-BE49-F238E27FC236}">
                <a16:creationId xmlns:a16="http://schemas.microsoft.com/office/drawing/2014/main" id="{87F8115F-6727-F9AA-7CAE-35E313FA04FD}"/>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Text Box 7">
            <a:extLst>
              <a:ext uri="{FF2B5EF4-FFF2-40B4-BE49-F238E27FC236}">
                <a16:creationId xmlns:a16="http://schemas.microsoft.com/office/drawing/2014/main" id="{202F5D9C-14C5-D1BF-6D93-771EC1C16825}"/>
              </a:ext>
            </a:extLst>
          </p:cNvPr>
          <p:cNvSpPr txBox="1">
            <a:spLocks noChangeArrowheads="1"/>
          </p:cNvSpPr>
          <p:nvPr>
            <p:custDataLst>
              <p:tags r:id="rId2"/>
            </p:custDataLst>
          </p:nvPr>
        </p:nvSpPr>
        <p:spPr bwMode="auto">
          <a:xfrm>
            <a:off x="443433" y="1815859"/>
            <a:ext cx="111389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fr-CA" altLang="fr-FR" sz="2400" dirty="0">
                <a:latin typeface="Aptos" panose="020B0004020202020204" pitchFamily="34" charset="0"/>
              </a:rPr>
              <a:t>Lorsque vous demandez un groupe qui a déjà été saisi par une autre unité pédagogique, le message suivant s’affiche :</a:t>
            </a:r>
          </a:p>
        </p:txBody>
      </p:sp>
      <p:sp>
        <p:nvSpPr>
          <p:cNvPr id="7" name="Text Box 7">
            <a:extLst>
              <a:ext uri="{FF2B5EF4-FFF2-40B4-BE49-F238E27FC236}">
                <a16:creationId xmlns:a16="http://schemas.microsoft.com/office/drawing/2014/main" id="{B22274CB-0FEC-D963-5385-90497BD0021A}"/>
              </a:ext>
            </a:extLst>
          </p:cNvPr>
          <p:cNvSpPr txBox="1">
            <a:spLocks noChangeArrowheads="1"/>
          </p:cNvSpPr>
          <p:nvPr>
            <p:custDataLst>
              <p:tags r:id="rId3"/>
            </p:custDataLst>
          </p:nvPr>
        </p:nvSpPr>
        <p:spPr bwMode="auto">
          <a:xfrm>
            <a:off x="443433" y="4389874"/>
            <a:ext cx="111389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fr-CA" altLang="fr-FR" sz="2400" dirty="0">
                <a:latin typeface="Aptos" panose="020B0004020202020204" pitchFamily="34" charset="0"/>
              </a:rPr>
              <a:t>Il faut alors demander le groupe suivant.</a:t>
            </a:r>
          </a:p>
        </p:txBody>
      </p:sp>
      <p:pic>
        <p:nvPicPr>
          <p:cNvPr id="10" name="Image 9">
            <a:extLst>
              <a:ext uri="{FF2B5EF4-FFF2-40B4-BE49-F238E27FC236}">
                <a16:creationId xmlns:a16="http://schemas.microsoft.com/office/drawing/2014/main" id="{C3E399A9-0FC8-925D-0272-4B7BBC54F3D8}"/>
              </a:ext>
            </a:extLst>
          </p:cNvPr>
          <p:cNvPicPr>
            <a:picLocks noChangeAspect="1"/>
          </p:cNvPicPr>
          <p:nvPr/>
        </p:nvPicPr>
        <p:blipFill rotWithShape="1">
          <a:blip r:embed="rId6"/>
          <a:srcRect t="9120" r="1057" b="8838"/>
          <a:stretch/>
        </p:blipFill>
        <p:spPr>
          <a:xfrm>
            <a:off x="1733532" y="3084138"/>
            <a:ext cx="9230032" cy="868454"/>
          </a:xfrm>
          <a:prstGeom prst="rect">
            <a:avLst/>
          </a:prstGeom>
          <a:ln w="19050">
            <a:solidFill>
              <a:schemeClr val="tx1"/>
            </a:solidFill>
          </a:ln>
        </p:spPr>
      </p:pic>
    </p:spTree>
    <p:extLst>
      <p:ext uri="{BB962C8B-B14F-4D97-AF65-F5344CB8AC3E}">
        <p14:creationId xmlns:p14="http://schemas.microsoft.com/office/powerpoint/2010/main" val="1148453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F3EA-DB80-6091-2DDF-9A6016542B26}"/>
            </a:ext>
          </a:extLst>
        </p:cNvPr>
        <p:cNvGrpSpPr/>
        <p:nvPr/>
      </p:nvGrpSpPr>
      <p:grpSpPr>
        <a:xfrm>
          <a:off x="0" y="0"/>
          <a:ext cx="0" cy="0"/>
          <a:chOff x="0" y="0"/>
          <a:chExt cx="0" cy="0"/>
        </a:xfrm>
      </p:grpSpPr>
      <p:sp>
        <p:nvSpPr>
          <p:cNvPr id="7" name="Text Box 7">
            <a:extLst>
              <a:ext uri="{FF2B5EF4-FFF2-40B4-BE49-F238E27FC236}">
                <a16:creationId xmlns:a16="http://schemas.microsoft.com/office/drawing/2014/main" id="{F02CF53A-5D8E-595A-3698-34EE8762713F}"/>
              </a:ext>
            </a:extLst>
          </p:cNvPr>
          <p:cNvSpPr txBox="1">
            <a:spLocks noChangeArrowheads="1"/>
          </p:cNvSpPr>
          <p:nvPr>
            <p:custDataLst>
              <p:tags r:id="rId1"/>
            </p:custDataLst>
          </p:nvPr>
        </p:nvSpPr>
        <p:spPr bwMode="auto">
          <a:xfrm>
            <a:off x="443433" y="1503414"/>
            <a:ext cx="11106719" cy="219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ct val="50000"/>
              </a:spcBef>
            </a:pPr>
            <a:r>
              <a:rPr lang="fr-CA" altLang="fr-FR" sz="2400" dirty="0">
                <a:latin typeface="Aptos" panose="020B0004020202020204" pitchFamily="34" charset="0"/>
              </a:rPr>
              <a:t>Lorsque vous avez à modifier une modalité d’enseignement après la période de demande d’activités d’enseignement, vous devrez utiliser le formulaire de modification à l’offre de cours.</a:t>
            </a:r>
          </a:p>
          <a:p>
            <a:pPr marL="342900" indent="-342900">
              <a:spcBef>
                <a:spcPts val="2000"/>
              </a:spcBef>
            </a:pPr>
            <a:r>
              <a:rPr lang="fr-CA" altLang="fr-FR" sz="2400" dirty="0">
                <a:latin typeface="Aptos" panose="020B0004020202020204" pitchFamily="34" charset="0"/>
              </a:rPr>
              <a:t>Pour ce faire, vous devez faire une annulation de cours pour ensuite faire un ajout avec un nouveau numéro de groupe.</a:t>
            </a:r>
          </a:p>
        </p:txBody>
      </p:sp>
      <p:sp>
        <p:nvSpPr>
          <p:cNvPr id="3" name="Rectangle 2">
            <a:extLst>
              <a:ext uri="{FF2B5EF4-FFF2-40B4-BE49-F238E27FC236}">
                <a16:creationId xmlns:a16="http://schemas.microsoft.com/office/drawing/2014/main" id="{193424B5-F583-607E-8A89-8836B009539F}"/>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Titre 1">
            <a:extLst>
              <a:ext uri="{FF2B5EF4-FFF2-40B4-BE49-F238E27FC236}">
                <a16:creationId xmlns:a16="http://schemas.microsoft.com/office/drawing/2014/main" id="{60E28259-4F2F-E6F2-E4EA-C350F14FF19E}"/>
              </a:ext>
            </a:extLst>
          </p:cNvPr>
          <p:cNvSpPr txBox="1">
            <a:spLocks/>
          </p:cNvSpPr>
          <p:nvPr>
            <p:custDataLst>
              <p:tags r:id="rId2"/>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a:solidFill>
                  <a:srgbClr val="6B8A15"/>
                </a:solidFill>
                <a:latin typeface="Aptos" panose="020B0004020202020204" pitchFamily="34" charset="0"/>
              </a:rPr>
              <a:t>Cas particuliers</a:t>
            </a:r>
            <a:br>
              <a:rPr lang="fr-CA" sz="3500" b="1">
                <a:solidFill>
                  <a:srgbClr val="6B8A15"/>
                </a:solidFill>
                <a:latin typeface="Aptos" panose="020B0004020202020204" pitchFamily="34" charset="0"/>
              </a:rPr>
            </a:br>
            <a:r>
              <a:rPr lang="fr-CA" sz="2500" b="1">
                <a:solidFill>
                  <a:srgbClr val="6B8A15"/>
                </a:solidFill>
                <a:latin typeface="Aptos" panose="020B0004020202020204" pitchFamily="34" charset="0"/>
              </a:rPr>
              <a:t>Modification d’une modalité d’enseignement</a:t>
            </a:r>
            <a:endParaRPr lang="fr-CA" sz="2000" b="1" i="1" dirty="0">
              <a:solidFill>
                <a:srgbClr val="6B8A15"/>
              </a:solidFill>
              <a:latin typeface="Aptos" panose="020B0004020202020204" pitchFamily="34" charset="0"/>
            </a:endParaRPr>
          </a:p>
        </p:txBody>
      </p:sp>
      <p:grpSp>
        <p:nvGrpSpPr>
          <p:cNvPr id="21" name="Groupe 20">
            <a:extLst>
              <a:ext uri="{FF2B5EF4-FFF2-40B4-BE49-F238E27FC236}">
                <a16:creationId xmlns:a16="http://schemas.microsoft.com/office/drawing/2014/main" id="{5F6B8148-7149-11BD-CFBC-2546E7724F43}"/>
              </a:ext>
            </a:extLst>
          </p:cNvPr>
          <p:cNvGrpSpPr/>
          <p:nvPr/>
        </p:nvGrpSpPr>
        <p:grpSpPr>
          <a:xfrm>
            <a:off x="1146241" y="3871607"/>
            <a:ext cx="9701101" cy="2516031"/>
            <a:chOff x="1245449" y="3429000"/>
            <a:chExt cx="9701101" cy="2516031"/>
          </a:xfrm>
        </p:grpSpPr>
        <p:pic>
          <p:nvPicPr>
            <p:cNvPr id="10" name="Image 9">
              <a:extLst>
                <a:ext uri="{FF2B5EF4-FFF2-40B4-BE49-F238E27FC236}">
                  <a16:creationId xmlns:a16="http://schemas.microsoft.com/office/drawing/2014/main" id="{4ABAACD0-754B-AB92-77D6-CCC882EA378A}"/>
                </a:ext>
              </a:extLst>
            </p:cNvPr>
            <p:cNvPicPr>
              <a:picLocks noChangeAspect="1"/>
            </p:cNvPicPr>
            <p:nvPr/>
          </p:nvPicPr>
          <p:blipFill>
            <a:blip r:embed="rId5"/>
            <a:srcRect b="52229"/>
            <a:stretch>
              <a:fillRect/>
            </a:stretch>
          </p:blipFill>
          <p:spPr>
            <a:xfrm>
              <a:off x="1245449" y="3429000"/>
              <a:ext cx="9701101" cy="1772920"/>
            </a:xfrm>
            <a:prstGeom prst="rect">
              <a:avLst/>
            </a:prstGeom>
          </p:spPr>
        </p:pic>
        <p:pic>
          <p:nvPicPr>
            <p:cNvPr id="19" name="Image 18">
              <a:extLst>
                <a:ext uri="{FF2B5EF4-FFF2-40B4-BE49-F238E27FC236}">
                  <a16:creationId xmlns:a16="http://schemas.microsoft.com/office/drawing/2014/main" id="{5B162B39-2895-635E-9A88-ACBCB8EC578F}"/>
                </a:ext>
              </a:extLst>
            </p:cNvPr>
            <p:cNvPicPr>
              <a:picLocks noChangeAspect="1"/>
            </p:cNvPicPr>
            <p:nvPr/>
          </p:nvPicPr>
          <p:blipFill>
            <a:blip r:embed="rId5"/>
            <a:srcRect t="79977"/>
            <a:stretch>
              <a:fillRect/>
            </a:stretch>
          </p:blipFill>
          <p:spPr>
            <a:xfrm>
              <a:off x="1245449" y="5201920"/>
              <a:ext cx="9701101" cy="743111"/>
            </a:xfrm>
            <a:prstGeom prst="rect">
              <a:avLst/>
            </a:prstGeom>
          </p:spPr>
        </p:pic>
      </p:grpSp>
    </p:spTree>
    <p:extLst>
      <p:ext uri="{BB962C8B-B14F-4D97-AF65-F5344CB8AC3E}">
        <p14:creationId xmlns:p14="http://schemas.microsoft.com/office/powerpoint/2010/main" val="1746078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26539-EC12-E93F-44E7-21FBE6EF8930}"/>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DB86381C-934E-CD73-206E-A282959B065A}"/>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Cas particuliers</a:t>
            </a:r>
            <a:br>
              <a:rPr lang="fr-CA" sz="3500" b="1" dirty="0">
                <a:solidFill>
                  <a:srgbClr val="6B8A15"/>
                </a:solidFill>
                <a:latin typeface="Aptos" panose="020B0004020202020204" pitchFamily="34" charset="0"/>
              </a:rPr>
            </a:br>
            <a:r>
              <a:rPr lang="fr-CA" sz="2500" b="1" dirty="0">
                <a:solidFill>
                  <a:srgbClr val="6B8A15"/>
                </a:solidFill>
                <a:latin typeface="Aptos" panose="020B0004020202020204" pitchFamily="34" charset="0"/>
              </a:rPr>
              <a:t>Impossibilité de demander la responsabilité</a:t>
            </a:r>
            <a:endParaRPr lang="fr-CA" sz="2000" b="1" i="1" dirty="0">
              <a:solidFill>
                <a:srgbClr val="6B8A15"/>
              </a:solidFill>
              <a:latin typeface="Aptos" panose="020B0004020202020204" pitchFamily="34" charset="0"/>
            </a:endParaRPr>
          </a:p>
        </p:txBody>
      </p:sp>
      <p:sp>
        <p:nvSpPr>
          <p:cNvPr id="13" name="Rectangle 12">
            <a:extLst>
              <a:ext uri="{FF2B5EF4-FFF2-40B4-BE49-F238E27FC236}">
                <a16:creationId xmlns:a16="http://schemas.microsoft.com/office/drawing/2014/main" id="{87123659-EA1E-5F50-A48C-B67C5987801C}"/>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Aptos" panose="020B0004020202020204" pitchFamily="34" charset="0"/>
            </a:endParaRPr>
          </a:p>
        </p:txBody>
      </p:sp>
      <p:sp>
        <p:nvSpPr>
          <p:cNvPr id="4" name="Text Box 7">
            <a:extLst>
              <a:ext uri="{FF2B5EF4-FFF2-40B4-BE49-F238E27FC236}">
                <a16:creationId xmlns:a16="http://schemas.microsoft.com/office/drawing/2014/main" id="{F49780DC-1C2D-FD2C-98F2-56C0E6927D9F}"/>
              </a:ext>
            </a:extLst>
          </p:cNvPr>
          <p:cNvSpPr txBox="1">
            <a:spLocks noChangeArrowheads="1"/>
          </p:cNvSpPr>
          <p:nvPr>
            <p:custDataLst>
              <p:tags r:id="rId2"/>
            </p:custDataLst>
          </p:nvPr>
        </p:nvSpPr>
        <p:spPr bwMode="auto">
          <a:xfrm>
            <a:off x="443433" y="1664393"/>
            <a:ext cx="112667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fr-CA" altLang="fr-FR" sz="2400" dirty="0">
                <a:latin typeface="Aptos" panose="020B0004020202020204" pitchFamily="34" charset="0"/>
              </a:rPr>
              <a:t>Si le message suivant s’affiche :</a:t>
            </a:r>
          </a:p>
        </p:txBody>
      </p:sp>
      <p:sp>
        <p:nvSpPr>
          <p:cNvPr id="6" name="Text Box 7">
            <a:extLst>
              <a:ext uri="{FF2B5EF4-FFF2-40B4-BE49-F238E27FC236}">
                <a16:creationId xmlns:a16="http://schemas.microsoft.com/office/drawing/2014/main" id="{C95D29A9-CD26-E902-3331-4656A93BC851}"/>
              </a:ext>
            </a:extLst>
          </p:cNvPr>
          <p:cNvSpPr txBox="1">
            <a:spLocks noChangeArrowheads="1"/>
          </p:cNvSpPr>
          <p:nvPr>
            <p:custDataLst>
              <p:tags r:id="rId3"/>
            </p:custDataLst>
          </p:nvPr>
        </p:nvSpPr>
        <p:spPr bwMode="auto">
          <a:xfrm>
            <a:off x="372887" y="4202164"/>
            <a:ext cx="1101647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fr-CA" altLang="fr-FR" sz="2400" dirty="0">
                <a:latin typeface="Aptos" panose="020B0004020202020204" pitchFamily="34" charset="0"/>
              </a:rPr>
              <a:t>Retirer la demande de responsabilité et enregistrer la demande.</a:t>
            </a:r>
          </a:p>
          <a:p>
            <a:pPr>
              <a:spcBef>
                <a:spcPct val="50000"/>
              </a:spcBef>
              <a:buNone/>
            </a:pPr>
            <a:r>
              <a:rPr lang="fr-CA" altLang="fr-FR" sz="2400" dirty="0">
                <a:latin typeface="Aptos" panose="020B0004020202020204" pitchFamily="34" charset="0"/>
              </a:rPr>
              <a:t>La responsabilité sera ajoutée par le DDAD ultérieurement, avant l’étape d’attribution de l’horaire et des besoins particuliers en locaux.</a:t>
            </a:r>
          </a:p>
        </p:txBody>
      </p:sp>
      <p:pic>
        <p:nvPicPr>
          <p:cNvPr id="9" name="Image 8">
            <a:extLst>
              <a:ext uri="{FF2B5EF4-FFF2-40B4-BE49-F238E27FC236}">
                <a16:creationId xmlns:a16="http://schemas.microsoft.com/office/drawing/2014/main" id="{DC78AECF-AC2F-8907-40D9-BBA4DAEB4A39}"/>
              </a:ext>
            </a:extLst>
          </p:cNvPr>
          <p:cNvPicPr>
            <a:picLocks noChangeAspect="1"/>
          </p:cNvPicPr>
          <p:nvPr/>
        </p:nvPicPr>
        <p:blipFill>
          <a:blip r:embed="rId6"/>
          <a:stretch>
            <a:fillRect/>
          </a:stretch>
        </p:blipFill>
        <p:spPr>
          <a:xfrm>
            <a:off x="757138" y="2298577"/>
            <a:ext cx="9799102" cy="1343906"/>
          </a:xfrm>
          <a:prstGeom prst="rect">
            <a:avLst/>
          </a:prstGeom>
        </p:spPr>
      </p:pic>
    </p:spTree>
    <p:extLst>
      <p:ext uri="{BB962C8B-B14F-4D97-AF65-F5344CB8AC3E}">
        <p14:creationId xmlns:p14="http://schemas.microsoft.com/office/powerpoint/2010/main" val="2723058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42BC2-68F4-35AE-0F13-3641F27B5FE9}"/>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40FDA3C3-5353-7A3F-87A7-FBCEA0C2C052}"/>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Saisir la demande d’activités</a:t>
            </a:r>
            <a:br>
              <a:rPr lang="fr-CA" sz="3500" b="1" dirty="0">
                <a:solidFill>
                  <a:srgbClr val="6B8A15"/>
                </a:solidFill>
                <a:latin typeface="Aptos" panose="020B0004020202020204" pitchFamily="34" charset="0"/>
              </a:rPr>
            </a:br>
            <a:r>
              <a:rPr lang="fr-CA" sz="2500" b="1" dirty="0">
                <a:solidFill>
                  <a:srgbClr val="6B8A15"/>
                </a:solidFill>
                <a:latin typeface="Aptos" panose="020B0004020202020204" pitchFamily="34" charset="0"/>
              </a:rPr>
              <a:t>Modification d’activités ou de programmes en cours</a:t>
            </a:r>
            <a:endParaRPr lang="fr-CA" sz="2500" b="1" i="1" dirty="0">
              <a:solidFill>
                <a:srgbClr val="6B8A15"/>
              </a:solidFill>
              <a:latin typeface="Aptos" panose="020B0004020202020204" pitchFamily="34" charset="0"/>
            </a:endParaRPr>
          </a:p>
        </p:txBody>
      </p:sp>
      <p:sp>
        <p:nvSpPr>
          <p:cNvPr id="13" name="Rectangle 12">
            <a:extLst>
              <a:ext uri="{FF2B5EF4-FFF2-40B4-BE49-F238E27FC236}">
                <a16:creationId xmlns:a16="http://schemas.microsoft.com/office/drawing/2014/main" id="{C8A21F59-0892-4EFA-6283-FBF8DD9B916A}"/>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4" name="Image 3">
            <a:extLst>
              <a:ext uri="{FF2B5EF4-FFF2-40B4-BE49-F238E27FC236}">
                <a16:creationId xmlns:a16="http://schemas.microsoft.com/office/drawing/2014/main" id="{DF602D78-D69C-F698-328F-00356B394E65}"/>
              </a:ext>
            </a:extLst>
          </p:cNvPr>
          <p:cNvPicPr/>
          <p:nvPr/>
        </p:nvPicPr>
        <p:blipFill rotWithShape="1">
          <a:blip r:embed="rId4">
            <a:extLst>
              <a:ext uri="{28A0092B-C50C-407E-A947-70E740481C1C}">
                <a14:useLocalDpi xmlns:a14="http://schemas.microsoft.com/office/drawing/2010/main" val="0"/>
              </a:ext>
            </a:extLst>
          </a:blip>
          <a:srcRect l="1802" t="23838" r="3256" b="27488"/>
          <a:stretch/>
        </p:blipFill>
        <p:spPr bwMode="auto">
          <a:xfrm>
            <a:off x="2125078" y="5664338"/>
            <a:ext cx="7941843" cy="822278"/>
          </a:xfrm>
          <a:prstGeom prst="rect">
            <a:avLst/>
          </a:prstGeom>
          <a:noFill/>
          <a:ln w="19050">
            <a:solidFill>
              <a:schemeClr val="tx1"/>
            </a:solidFill>
          </a:ln>
        </p:spPr>
      </p:pic>
      <p:grpSp>
        <p:nvGrpSpPr>
          <p:cNvPr id="18" name="Groupe 17">
            <a:extLst>
              <a:ext uri="{FF2B5EF4-FFF2-40B4-BE49-F238E27FC236}">
                <a16:creationId xmlns:a16="http://schemas.microsoft.com/office/drawing/2014/main" id="{CA783482-3FCF-CC85-8DD5-0CA46136D120}"/>
              </a:ext>
            </a:extLst>
          </p:cNvPr>
          <p:cNvGrpSpPr/>
          <p:nvPr/>
        </p:nvGrpSpPr>
        <p:grpSpPr>
          <a:xfrm>
            <a:off x="679082" y="1337713"/>
            <a:ext cx="5110482" cy="4182573"/>
            <a:chOff x="284479" y="1192067"/>
            <a:chExt cx="5110482" cy="4182573"/>
          </a:xfrm>
        </p:grpSpPr>
        <p:sp>
          <p:nvSpPr>
            <p:cNvPr id="15" name="Rectangle : coins arrondis 14">
              <a:extLst>
                <a:ext uri="{FF2B5EF4-FFF2-40B4-BE49-F238E27FC236}">
                  <a16:creationId xmlns:a16="http://schemas.microsoft.com/office/drawing/2014/main" id="{D97C1DD7-DEF9-AB75-EBD4-7069512BE227}"/>
                </a:ext>
              </a:extLst>
            </p:cNvPr>
            <p:cNvSpPr/>
            <p:nvPr/>
          </p:nvSpPr>
          <p:spPr>
            <a:xfrm>
              <a:off x="284479" y="1192067"/>
              <a:ext cx="5110481" cy="4182573"/>
            </a:xfrm>
            <a:prstGeom prst="roundRect">
              <a:avLst>
                <a:gd name="adj" fmla="val 9816"/>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ZoneTexte 8">
              <a:extLst>
                <a:ext uri="{FF2B5EF4-FFF2-40B4-BE49-F238E27FC236}">
                  <a16:creationId xmlns:a16="http://schemas.microsoft.com/office/drawing/2014/main" id="{07261D9B-9709-C03E-04FE-362FBB2A24D3}"/>
                </a:ext>
              </a:extLst>
            </p:cNvPr>
            <p:cNvSpPr txBox="1"/>
            <p:nvPr/>
          </p:nvSpPr>
          <p:spPr>
            <a:xfrm>
              <a:off x="386079" y="1336119"/>
              <a:ext cx="5008882" cy="3954929"/>
            </a:xfrm>
            <a:prstGeom prst="rect">
              <a:avLst/>
            </a:prstGeom>
            <a:noFill/>
          </p:spPr>
          <p:txBody>
            <a:bodyPr wrap="square">
              <a:spAutoFit/>
            </a:bodyPr>
            <a:lstStyle/>
            <a:p>
              <a:pPr>
                <a:spcAft>
                  <a:spcPts val="600"/>
                </a:spcAft>
              </a:pPr>
              <a:r>
                <a:rPr lang="fr-CA" altLang="fr-FR" sz="2200" b="1" dirty="0">
                  <a:latin typeface="Aptos" panose="020B0004020202020204" pitchFamily="34" charset="0"/>
                </a:rPr>
                <a:t>Que faire lorsqu’une activité d’enseignement </a:t>
              </a:r>
              <a:r>
                <a:rPr lang="fr-CA" altLang="fr-FR" sz="2200" b="1" dirty="0">
                  <a:solidFill>
                    <a:srgbClr val="FC5E5E"/>
                  </a:solidFill>
                  <a:latin typeface="Aptos" panose="020B0004020202020204" pitchFamily="34" charset="0"/>
                </a:rPr>
                <a:t>n’est pas créée dans le système</a:t>
              </a:r>
              <a:r>
                <a:rPr lang="fr-CA" altLang="fr-FR" sz="2200" b="1" dirty="0">
                  <a:latin typeface="Aptos" panose="020B0004020202020204" pitchFamily="34" charset="0"/>
                </a:rPr>
                <a:t>?</a:t>
              </a:r>
            </a:p>
            <a:p>
              <a:pPr marL="285750" lvl="0" indent="-285750">
                <a:buFont typeface="Arial" panose="020B0604020202020204" pitchFamily="34" charset="0"/>
                <a:buChar char="•"/>
              </a:pPr>
              <a:r>
                <a:rPr lang="fr-CA" dirty="0">
                  <a:latin typeface="Aptos" panose="020B0004020202020204" pitchFamily="34" charset="0"/>
                </a:rPr>
                <a:t>Quel est le </a:t>
              </a:r>
              <a:r>
                <a:rPr lang="fr-CA" b="1" dirty="0">
                  <a:latin typeface="Aptos" panose="020B0004020202020204" pitchFamily="34" charset="0"/>
                </a:rPr>
                <a:t>trimestre visé </a:t>
              </a:r>
              <a:r>
                <a:rPr lang="fr-CA" dirty="0">
                  <a:latin typeface="Aptos" panose="020B0004020202020204" pitchFamily="34" charset="0"/>
                </a:rPr>
                <a:t>pour la mise en place de la modification?</a:t>
              </a:r>
            </a:p>
            <a:p>
              <a:pPr marL="285750" lvl="0" indent="-285750">
                <a:buFont typeface="Arial" panose="020B0604020202020204" pitchFamily="34" charset="0"/>
                <a:buChar char="•"/>
              </a:pPr>
              <a:r>
                <a:rPr lang="fr-CA" b="1" dirty="0">
                  <a:latin typeface="Aptos" panose="020B0004020202020204" pitchFamily="34" charset="0"/>
                </a:rPr>
                <a:t>Si en dehors de la période de demande, </a:t>
              </a:r>
              <a:r>
                <a:rPr lang="fr-CA" dirty="0">
                  <a:latin typeface="Aptos" panose="020B0004020202020204" pitchFamily="34" charset="0"/>
                </a:rPr>
                <a:t>le cours devra être demandé par </a:t>
              </a:r>
              <a:r>
                <a:rPr lang="fr-CA" b="1" dirty="0">
                  <a:latin typeface="Aptos" panose="020B0004020202020204" pitchFamily="34" charset="0"/>
                </a:rPr>
                <a:t>formulaire</a:t>
              </a:r>
              <a:r>
                <a:rPr lang="fr-CA" dirty="0">
                  <a:latin typeface="Aptos" panose="020B0004020202020204" pitchFamily="34" charset="0"/>
                </a:rPr>
                <a:t> au moment de la création du code.</a:t>
              </a:r>
            </a:p>
            <a:p>
              <a:pPr marL="285750" indent="-285750">
                <a:buFont typeface="Arial" panose="020B0604020202020204" pitchFamily="34" charset="0"/>
                <a:buChar char="•"/>
              </a:pPr>
              <a:r>
                <a:rPr lang="fr-CA" dirty="0">
                  <a:latin typeface="Aptos" panose="020B0004020202020204" pitchFamily="34" charset="0"/>
                </a:rPr>
                <a:t>Ne pas demander l’ancien code de cours.</a:t>
              </a:r>
            </a:p>
            <a:p>
              <a:pPr marL="285750" lvl="0" indent="-285750">
                <a:buFont typeface="Arial" panose="020B0604020202020204" pitchFamily="34" charset="0"/>
                <a:buChar char="•"/>
              </a:pPr>
              <a:r>
                <a:rPr lang="fr-CA" dirty="0">
                  <a:latin typeface="Aptos" panose="020B0004020202020204" pitchFamily="34" charset="0"/>
                </a:rPr>
                <a:t>Demeurer en </a:t>
              </a:r>
              <a:r>
                <a:rPr lang="fr-CA" b="1" dirty="0">
                  <a:latin typeface="Aptos" panose="020B0004020202020204" pitchFamily="34" charset="0"/>
                </a:rPr>
                <a:t>communication avec la personne attachée d’administration </a:t>
              </a:r>
              <a:r>
                <a:rPr lang="fr-CA" dirty="0">
                  <a:latin typeface="Aptos" panose="020B0004020202020204" pitchFamily="34" charset="0"/>
                </a:rPr>
                <a:t>concernant l’échéancier pour l’inclusion de l’activité dans la répartition.</a:t>
              </a:r>
            </a:p>
          </p:txBody>
        </p:sp>
      </p:grpSp>
      <p:grpSp>
        <p:nvGrpSpPr>
          <p:cNvPr id="19" name="Groupe 18">
            <a:extLst>
              <a:ext uri="{FF2B5EF4-FFF2-40B4-BE49-F238E27FC236}">
                <a16:creationId xmlns:a16="http://schemas.microsoft.com/office/drawing/2014/main" id="{2EAA1652-0ED0-9C64-3D2F-512DF0E8C4AA}"/>
              </a:ext>
            </a:extLst>
          </p:cNvPr>
          <p:cNvGrpSpPr/>
          <p:nvPr/>
        </p:nvGrpSpPr>
        <p:grpSpPr>
          <a:xfrm>
            <a:off x="6300837" y="1337713"/>
            <a:ext cx="5110481" cy="4182573"/>
            <a:chOff x="5831839" y="1192067"/>
            <a:chExt cx="5110481" cy="4182573"/>
          </a:xfrm>
        </p:grpSpPr>
        <p:sp>
          <p:nvSpPr>
            <p:cNvPr id="17" name="Rectangle : coins arrondis 16">
              <a:extLst>
                <a:ext uri="{FF2B5EF4-FFF2-40B4-BE49-F238E27FC236}">
                  <a16:creationId xmlns:a16="http://schemas.microsoft.com/office/drawing/2014/main" id="{ADE58F27-7576-F1D7-D363-9CA04F564029}"/>
                </a:ext>
              </a:extLst>
            </p:cNvPr>
            <p:cNvSpPr/>
            <p:nvPr/>
          </p:nvSpPr>
          <p:spPr>
            <a:xfrm>
              <a:off x="5831839" y="1192067"/>
              <a:ext cx="5110481" cy="4182573"/>
            </a:xfrm>
            <a:prstGeom prst="roundRect">
              <a:avLst>
                <a:gd name="adj" fmla="val 9816"/>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ZoneTexte 13">
              <a:extLst>
                <a:ext uri="{FF2B5EF4-FFF2-40B4-BE49-F238E27FC236}">
                  <a16:creationId xmlns:a16="http://schemas.microsoft.com/office/drawing/2014/main" id="{C105136E-73E9-7BF6-3BBA-3713250BF36A}"/>
                </a:ext>
              </a:extLst>
            </p:cNvPr>
            <p:cNvSpPr txBox="1"/>
            <p:nvPr/>
          </p:nvSpPr>
          <p:spPr>
            <a:xfrm>
              <a:off x="5921642" y="1336119"/>
              <a:ext cx="5020678" cy="3893374"/>
            </a:xfrm>
            <a:prstGeom prst="rect">
              <a:avLst/>
            </a:prstGeom>
            <a:noFill/>
          </p:spPr>
          <p:txBody>
            <a:bodyPr wrap="square">
              <a:spAutoFit/>
            </a:bodyPr>
            <a:lstStyle/>
            <a:p>
              <a:pPr>
                <a:spcAft>
                  <a:spcPts val="600"/>
                </a:spcAft>
              </a:pPr>
              <a:r>
                <a:rPr lang="fr-CA" altLang="fr-FR" sz="2200" b="1" dirty="0">
                  <a:latin typeface="Aptos" panose="020B0004020202020204" pitchFamily="34" charset="0"/>
                </a:rPr>
                <a:t>Que faire lorsque l’activité </a:t>
              </a:r>
              <a:r>
                <a:rPr lang="fr-CA" altLang="fr-FR" sz="2200" b="1" dirty="0">
                  <a:solidFill>
                    <a:srgbClr val="FC5E5E"/>
                  </a:solidFill>
                  <a:latin typeface="Aptos" panose="020B0004020202020204" pitchFamily="34" charset="0"/>
                </a:rPr>
                <a:t>est créée dans le système</a:t>
              </a:r>
              <a:r>
                <a:rPr lang="fr-CA" altLang="fr-FR" sz="2200" b="1" dirty="0">
                  <a:latin typeface="Aptos" panose="020B0004020202020204" pitchFamily="34" charset="0"/>
                </a:rPr>
                <a:t>?</a:t>
              </a:r>
            </a:p>
            <a:p>
              <a:pPr marL="285750" lvl="0" indent="-285750">
                <a:buFont typeface="Arial" panose="020B0604020202020204" pitchFamily="34" charset="0"/>
                <a:buChar char="•"/>
              </a:pPr>
              <a:r>
                <a:rPr lang="fr-CA" altLang="fr-FR" dirty="0">
                  <a:latin typeface="Aptos" panose="020B0004020202020204" pitchFamily="34" charset="0"/>
                </a:rPr>
                <a:t>Quand le code est créé, mais que l’activité est offerte pour la première fois, vous devez demander de la </a:t>
              </a:r>
              <a:r>
                <a:rPr lang="fr-CA" altLang="fr-FR" b="1" dirty="0">
                  <a:latin typeface="Aptos" panose="020B0004020202020204" pitchFamily="34" charset="0"/>
                </a:rPr>
                <a:t>rendre disponible </a:t>
              </a:r>
              <a:r>
                <a:rPr lang="fr-CA" altLang="fr-FR" dirty="0">
                  <a:latin typeface="Aptos" panose="020B0004020202020204" pitchFamily="34" charset="0"/>
                </a:rPr>
                <a:t>dans le système par courriel à: </a:t>
              </a:r>
              <a:r>
                <a:rPr lang="fr-CA" altLang="fr-FR" dirty="0">
                  <a:latin typeface="Aptos" panose="020B0004020202020204" pitchFamily="34" charset="0"/>
                  <a:hlinkClick r:id="rId5"/>
                </a:rPr>
                <a:t>ddad_activites_enseignement@uqac.ca</a:t>
              </a:r>
              <a:r>
                <a:rPr lang="fr-CA" altLang="fr-FR" dirty="0">
                  <a:latin typeface="Aptos" panose="020B0004020202020204" pitchFamily="34" charset="0"/>
                </a:rPr>
                <a:t> </a:t>
              </a:r>
            </a:p>
            <a:p>
              <a:pPr marL="285750" lvl="0" indent="-285750">
                <a:buFont typeface="Arial" panose="020B0604020202020204" pitchFamily="34" charset="0"/>
                <a:buChar char="•"/>
              </a:pPr>
              <a:r>
                <a:rPr lang="fr-CA" altLang="fr-FR" b="1" dirty="0">
                  <a:latin typeface="Aptos" panose="020B0004020202020204" pitchFamily="34" charset="0"/>
                </a:rPr>
                <a:t>Pendant la période de demande d’activités</a:t>
              </a:r>
              <a:r>
                <a:rPr lang="fr-CA" altLang="fr-FR" dirty="0">
                  <a:latin typeface="Aptos" panose="020B0004020202020204" pitchFamily="34" charset="0"/>
                </a:rPr>
                <a:t>, vous pourrez la saisir directement dans le système.</a:t>
              </a:r>
            </a:p>
            <a:p>
              <a:pPr marL="285750" lvl="0" indent="-285750">
                <a:buFont typeface="Arial" panose="020B0604020202020204" pitchFamily="34" charset="0"/>
                <a:buChar char="•"/>
              </a:pPr>
              <a:r>
                <a:rPr lang="fr-CA" altLang="fr-FR" b="1" dirty="0">
                  <a:latin typeface="Aptos" panose="020B0004020202020204" pitchFamily="34" charset="0"/>
                </a:rPr>
                <a:t>Si la période de demande est terminée </a:t>
              </a:r>
              <a:r>
                <a:rPr lang="fr-CA" altLang="fr-FR" dirty="0">
                  <a:latin typeface="Aptos" panose="020B0004020202020204" pitchFamily="34" charset="0"/>
                </a:rPr>
                <a:t>l’ajout doit être demandé par </a:t>
              </a:r>
              <a:r>
                <a:rPr lang="fr-CA" altLang="fr-FR" b="1" dirty="0">
                  <a:latin typeface="Aptos" panose="020B0004020202020204" pitchFamily="34" charset="0"/>
                </a:rPr>
                <a:t>formulaire de modification à l’offre de cours</a:t>
              </a:r>
              <a:r>
                <a:rPr lang="fr-CA" altLang="fr-FR" dirty="0">
                  <a:latin typeface="Aptos" panose="020B0004020202020204" pitchFamily="34" charset="0"/>
                </a:rPr>
                <a:t>.</a:t>
              </a:r>
            </a:p>
          </p:txBody>
        </p:sp>
      </p:grpSp>
    </p:spTree>
    <p:extLst>
      <p:ext uri="{BB962C8B-B14F-4D97-AF65-F5344CB8AC3E}">
        <p14:creationId xmlns:p14="http://schemas.microsoft.com/office/powerpoint/2010/main" val="4229978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04658-D4C7-955D-7E53-AC003FAE1A80}"/>
            </a:ext>
          </a:extLst>
        </p:cNvPr>
        <p:cNvGrpSpPr/>
        <p:nvPr/>
      </p:nvGrpSpPr>
      <p:grpSpPr>
        <a:xfrm>
          <a:off x="0" y="0"/>
          <a:ext cx="0" cy="0"/>
          <a:chOff x="0" y="0"/>
          <a:chExt cx="0" cy="0"/>
        </a:xfrm>
      </p:grpSpPr>
      <p:sp>
        <p:nvSpPr>
          <p:cNvPr id="37" name="Titre 1">
            <a:extLst>
              <a:ext uri="{FF2B5EF4-FFF2-40B4-BE49-F238E27FC236}">
                <a16:creationId xmlns:a16="http://schemas.microsoft.com/office/drawing/2014/main" id="{2AD966E0-081A-BA64-A5EE-EA5D4AF66E81}"/>
              </a:ext>
            </a:extLst>
          </p:cNvPr>
          <p:cNvSpPr txBox="1">
            <a:spLocks/>
          </p:cNvSpPr>
          <p:nvPr>
            <p:custDataLst>
              <p:tags r:id="rId1"/>
            </p:custDataLst>
          </p:nvPr>
        </p:nvSpPr>
        <p:spPr>
          <a:xfrm>
            <a:off x="443433" y="240834"/>
            <a:ext cx="11305134" cy="822278"/>
          </a:xfrm>
          <a:prstGeom prst="rect">
            <a:avLst/>
          </a:prstGeom>
        </p:spPr>
        <p:txBody>
          <a:bodyPr vert="horz" lIns="121920" tIns="60960" rIns="121920" bIns="60960" rtlCol="0" anchor="ctr">
            <a:noAutofit/>
          </a:bodyPr>
          <a:lstStyle>
            <a:lvl1pPr algn="ctr" defTabSz="4572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sz="3500" b="1" dirty="0">
                <a:solidFill>
                  <a:srgbClr val="6B8A15"/>
                </a:solidFill>
                <a:latin typeface="Aptos" panose="020B0004020202020204" pitchFamily="34" charset="0"/>
              </a:rPr>
              <a:t>Cas particuliers</a:t>
            </a:r>
            <a:br>
              <a:rPr lang="fr-CA" sz="3500" b="1" dirty="0">
                <a:solidFill>
                  <a:srgbClr val="6B8A15"/>
                </a:solidFill>
                <a:latin typeface="Aptos" panose="020B0004020202020204" pitchFamily="34" charset="0"/>
              </a:rPr>
            </a:br>
            <a:r>
              <a:rPr lang="fr-CA" sz="2500" b="1" dirty="0">
                <a:solidFill>
                  <a:srgbClr val="6B8A15"/>
                </a:solidFill>
                <a:latin typeface="Aptos" panose="020B0004020202020204" pitchFamily="34" charset="0"/>
              </a:rPr>
              <a:t>Activité inactive</a:t>
            </a:r>
            <a:endParaRPr lang="fr-CA" sz="2000" b="1" i="1" dirty="0">
              <a:solidFill>
                <a:srgbClr val="6B8A15"/>
              </a:solidFill>
              <a:latin typeface="Aptos" panose="020B0004020202020204" pitchFamily="34" charset="0"/>
            </a:endParaRPr>
          </a:p>
        </p:txBody>
      </p:sp>
      <p:sp>
        <p:nvSpPr>
          <p:cNvPr id="13" name="Rectangle 12">
            <a:extLst>
              <a:ext uri="{FF2B5EF4-FFF2-40B4-BE49-F238E27FC236}">
                <a16:creationId xmlns:a16="http://schemas.microsoft.com/office/drawing/2014/main" id="{82913B10-67DD-2212-2A6A-82A06430882E}"/>
              </a:ext>
            </a:extLst>
          </p:cNvPr>
          <p:cNvSpPr/>
          <p:nvPr/>
        </p:nvSpPr>
        <p:spPr>
          <a:xfrm>
            <a:off x="0" y="0"/>
            <a:ext cx="284480" cy="106311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Aptos" panose="020B0004020202020204" pitchFamily="34" charset="0"/>
            </a:endParaRPr>
          </a:p>
        </p:txBody>
      </p:sp>
      <p:sp>
        <p:nvSpPr>
          <p:cNvPr id="12" name="Text Box 7">
            <a:extLst>
              <a:ext uri="{FF2B5EF4-FFF2-40B4-BE49-F238E27FC236}">
                <a16:creationId xmlns:a16="http://schemas.microsoft.com/office/drawing/2014/main" id="{B1886BE0-F6C9-BD54-993D-7C2FECBEB1EB}"/>
              </a:ext>
            </a:extLst>
          </p:cNvPr>
          <p:cNvSpPr txBox="1">
            <a:spLocks noChangeArrowheads="1"/>
          </p:cNvSpPr>
          <p:nvPr>
            <p:custDataLst>
              <p:tags r:id="rId2"/>
            </p:custDataLst>
          </p:nvPr>
        </p:nvSpPr>
        <p:spPr bwMode="auto">
          <a:xfrm>
            <a:off x="494838" y="3677608"/>
            <a:ext cx="11248789" cy="262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spcAft>
                <a:spcPts val="1000"/>
              </a:spcAft>
              <a:buNone/>
            </a:pPr>
            <a:r>
              <a:rPr lang="fr-CA" altLang="fr-FR" sz="2400" dirty="0">
                <a:latin typeface="Aptos" panose="020B0004020202020204" pitchFamily="34" charset="0"/>
              </a:rPr>
              <a:t>La raison pour laquelle une activité est inactive peut être vérifiée auprès du Décanat des études. Envoyer un courriel à </a:t>
            </a:r>
            <a:r>
              <a:rPr lang="fr-CA" altLang="fr-FR" sz="2400" dirty="0">
                <a:latin typeface="Aptos" panose="020B0004020202020204" pitchFamily="34" charset="0"/>
                <a:hlinkClick r:id="rId6"/>
              </a:rPr>
              <a:t>de.programmes@uqac.ca</a:t>
            </a:r>
            <a:r>
              <a:rPr lang="fr-CA" altLang="fr-FR" sz="2400" dirty="0">
                <a:latin typeface="Aptos" panose="020B0004020202020204" pitchFamily="34" charset="0"/>
              </a:rPr>
              <a:t>, copie conforme à </a:t>
            </a:r>
            <a:r>
              <a:rPr lang="fr-CA" altLang="fr-FR" sz="2400" dirty="0">
                <a:latin typeface="Aptos" panose="020B0004020202020204" pitchFamily="34" charset="0"/>
                <a:hlinkClick r:id="rId7"/>
              </a:rPr>
              <a:t>ddad_activites_enseignement@uqac.ca</a:t>
            </a:r>
            <a:r>
              <a:rPr lang="fr-CA" altLang="fr-FR" sz="2400" dirty="0">
                <a:latin typeface="Aptos" panose="020B0004020202020204" pitchFamily="34" charset="0"/>
              </a:rPr>
              <a:t>. </a:t>
            </a:r>
          </a:p>
          <a:p>
            <a:pPr>
              <a:spcBef>
                <a:spcPct val="50000"/>
              </a:spcBef>
              <a:buNone/>
            </a:pPr>
            <a:r>
              <a:rPr lang="fr-CA" altLang="fr-FR" sz="2400" dirty="0">
                <a:latin typeface="Aptos" panose="020B0004020202020204" pitchFamily="34" charset="0"/>
              </a:rPr>
              <a:t>Si l’activité n’est pas rendue disponible à l’intérieur de la période de demande d’activités, l’ajout devra être demandé par formulaire de modification à l’offre de cours.</a:t>
            </a:r>
          </a:p>
        </p:txBody>
      </p:sp>
      <p:pic>
        <p:nvPicPr>
          <p:cNvPr id="15" name="Image 14">
            <a:extLst>
              <a:ext uri="{FF2B5EF4-FFF2-40B4-BE49-F238E27FC236}">
                <a16:creationId xmlns:a16="http://schemas.microsoft.com/office/drawing/2014/main" id="{0B967132-FBA1-8D27-2006-89D418790EF9}"/>
              </a:ext>
            </a:extLst>
          </p:cNvPr>
          <p:cNvPicPr>
            <a:picLocks noChangeAspect="1"/>
          </p:cNvPicPr>
          <p:nvPr/>
        </p:nvPicPr>
        <p:blipFill>
          <a:blip r:embed="rId8"/>
          <a:stretch>
            <a:fillRect/>
          </a:stretch>
        </p:blipFill>
        <p:spPr>
          <a:xfrm>
            <a:off x="1303601" y="2117280"/>
            <a:ext cx="9547615" cy="1144079"/>
          </a:xfrm>
          <a:prstGeom prst="rect">
            <a:avLst/>
          </a:prstGeom>
        </p:spPr>
      </p:pic>
      <p:sp>
        <p:nvSpPr>
          <p:cNvPr id="17" name="Text Box 7">
            <a:extLst>
              <a:ext uri="{FF2B5EF4-FFF2-40B4-BE49-F238E27FC236}">
                <a16:creationId xmlns:a16="http://schemas.microsoft.com/office/drawing/2014/main" id="{A86E342B-36D5-9C6F-C4B2-93E33954F794}"/>
              </a:ext>
            </a:extLst>
          </p:cNvPr>
          <p:cNvSpPr txBox="1">
            <a:spLocks noChangeArrowheads="1"/>
          </p:cNvSpPr>
          <p:nvPr>
            <p:custDataLst>
              <p:tags r:id="rId3"/>
            </p:custDataLst>
          </p:nvPr>
        </p:nvSpPr>
        <p:spPr bwMode="auto">
          <a:xfrm>
            <a:off x="528319" y="1484051"/>
            <a:ext cx="111818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fr-CA" altLang="fr-FR" sz="2400" dirty="0">
                <a:latin typeface="Aptos" panose="020B0004020202020204" pitchFamily="34" charset="0"/>
              </a:rPr>
              <a:t>Si le message suivant s’affiche :</a:t>
            </a:r>
          </a:p>
        </p:txBody>
      </p:sp>
    </p:spTree>
    <p:extLst>
      <p:ext uri="{BB962C8B-B14F-4D97-AF65-F5344CB8AC3E}">
        <p14:creationId xmlns:p14="http://schemas.microsoft.com/office/powerpoint/2010/main" val="421191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A616B-8B79-538C-F1E8-8581DBDADEC8}"/>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26F3367-D864-2D84-D37C-6B50B9AFEAFA}"/>
              </a:ext>
            </a:extLst>
          </p:cNvPr>
          <p:cNvSpPr txBox="1">
            <a:spLocks/>
          </p:cNvSpPr>
          <p:nvPr>
            <p:custDataLst>
              <p:tags r:id="rId1"/>
            </p:custDataLst>
          </p:nvPr>
        </p:nvSpPr>
        <p:spPr>
          <a:xfrm>
            <a:off x="0" y="0"/>
            <a:ext cx="12192000" cy="6857999"/>
          </a:xfrm>
          <a:prstGeom prst="rect">
            <a:avLst/>
          </a:prstGeom>
          <a:solidFill>
            <a:schemeClr val="tx1"/>
          </a:solidFill>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fr-CA" altLang="fr-FR" sz="7333" b="1" dirty="0">
              <a:solidFill>
                <a:schemeClr val="bg1"/>
              </a:solidFill>
              <a:latin typeface="Maiandra GD" panose="020E0502030308020204" pitchFamily="34" charset="0"/>
              <a:cs typeface="Arial"/>
            </a:endParaRPr>
          </a:p>
        </p:txBody>
      </p:sp>
      <p:graphicFrame>
        <p:nvGraphicFramePr>
          <p:cNvPr id="2" name="Diagramme 1">
            <a:extLst>
              <a:ext uri="{FF2B5EF4-FFF2-40B4-BE49-F238E27FC236}">
                <a16:creationId xmlns:a16="http://schemas.microsoft.com/office/drawing/2014/main" id="{BE704749-4537-B697-A8FB-A3CE442696C3}"/>
              </a:ext>
            </a:extLst>
          </p:cNvPr>
          <p:cNvGraphicFramePr/>
          <p:nvPr>
            <p:extLst>
              <p:ext uri="{D42A27DB-BD31-4B8C-83A1-F6EECF244321}">
                <p14:modId xmlns:p14="http://schemas.microsoft.com/office/powerpoint/2010/main" val="328624277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19942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1B94C-DBEA-568F-BAE2-78CF45885054}"/>
            </a:ext>
          </a:extLst>
        </p:cNvPr>
        <p:cNvGrpSpPr/>
        <p:nvPr/>
      </p:nvGrpSpPr>
      <p:grpSpPr>
        <a:xfrm>
          <a:off x="0" y="0"/>
          <a:ext cx="0" cy="0"/>
          <a:chOff x="0" y="0"/>
          <a:chExt cx="0" cy="0"/>
        </a:xfrm>
      </p:grpSpPr>
      <p:graphicFrame>
        <p:nvGraphicFramePr>
          <p:cNvPr id="7" name="ZoneTexte 2">
            <a:extLst>
              <a:ext uri="{FF2B5EF4-FFF2-40B4-BE49-F238E27FC236}">
                <a16:creationId xmlns:a16="http://schemas.microsoft.com/office/drawing/2014/main" id="{ACC10935-CB8D-3CE1-3F97-38AF96E3E1AA}"/>
              </a:ext>
            </a:extLst>
          </p:cNvPr>
          <p:cNvGraphicFramePr/>
          <p:nvPr>
            <p:extLst>
              <p:ext uri="{D42A27DB-BD31-4B8C-83A1-F6EECF244321}">
                <p14:modId xmlns:p14="http://schemas.microsoft.com/office/powerpoint/2010/main" val="711749583"/>
              </p:ext>
            </p:extLst>
          </p:nvPr>
        </p:nvGraphicFramePr>
        <p:xfrm>
          <a:off x="5638799" y="1397354"/>
          <a:ext cx="6014719" cy="4051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ZoneTexte 8">
            <a:extLst>
              <a:ext uri="{FF2B5EF4-FFF2-40B4-BE49-F238E27FC236}">
                <a16:creationId xmlns:a16="http://schemas.microsoft.com/office/drawing/2014/main" id="{DF4DB1B7-3725-1C68-A221-6F872C53B2E8}"/>
              </a:ext>
            </a:extLst>
          </p:cNvPr>
          <p:cNvSpPr txBox="1"/>
          <p:nvPr/>
        </p:nvSpPr>
        <p:spPr>
          <a:xfrm>
            <a:off x="1493523" y="1837807"/>
            <a:ext cx="3686189" cy="3170099"/>
          </a:xfrm>
          <a:prstGeom prst="rect">
            <a:avLst/>
          </a:prstGeom>
          <a:noFill/>
        </p:spPr>
        <p:txBody>
          <a:bodyPr wrap="square">
            <a:spAutoFit/>
          </a:bodyPr>
          <a:lstStyle/>
          <a:p>
            <a:r>
              <a:rPr lang="fr-CA" altLang="fr-FR" sz="4000" b="1" dirty="0"/>
              <a:t>Pour tout soutien,</a:t>
            </a:r>
            <a:br>
              <a:rPr lang="fr-CA" altLang="fr-FR" sz="4000" b="1" dirty="0"/>
            </a:br>
            <a:r>
              <a:rPr lang="fr-CA" altLang="fr-FR" sz="4000" b="1" dirty="0"/>
              <a:t>vous pouvez communiquer avec nous :</a:t>
            </a:r>
            <a:endParaRPr lang="fr-CA" sz="4000" dirty="0"/>
          </a:p>
        </p:txBody>
      </p:sp>
      <p:cxnSp>
        <p:nvCxnSpPr>
          <p:cNvPr id="10" name="Connecteur droit 9">
            <a:extLst>
              <a:ext uri="{FF2B5EF4-FFF2-40B4-BE49-F238E27FC236}">
                <a16:creationId xmlns:a16="http://schemas.microsoft.com/office/drawing/2014/main" id="{03B2AD74-3637-C004-71FB-BC35CE9FB2AC}"/>
              </a:ext>
            </a:extLst>
          </p:cNvPr>
          <p:cNvCxnSpPr>
            <a:cxnSpLocks/>
          </p:cNvCxnSpPr>
          <p:nvPr/>
        </p:nvCxnSpPr>
        <p:spPr>
          <a:xfrm>
            <a:off x="5246699" y="1045249"/>
            <a:ext cx="0" cy="5078819"/>
          </a:xfrm>
          <a:prstGeom prst="line">
            <a:avLst/>
          </a:prstGeom>
          <a:ln w="57150">
            <a:solidFill>
              <a:srgbClr val="6B8916"/>
            </a:solidFill>
          </a:ln>
        </p:spPr>
        <p:style>
          <a:lnRef idx="1">
            <a:schemeClr val="accent6"/>
          </a:lnRef>
          <a:fillRef idx="0">
            <a:schemeClr val="accent6"/>
          </a:fillRef>
          <a:effectRef idx="0">
            <a:schemeClr val="accent6"/>
          </a:effectRef>
          <a:fontRef idx="minor">
            <a:schemeClr val="tx1"/>
          </a:fontRef>
        </p:style>
      </p:cxnSp>
      <p:pic>
        <p:nvPicPr>
          <p:cNvPr id="6" name="Image 5">
            <a:extLst>
              <a:ext uri="{FF2B5EF4-FFF2-40B4-BE49-F238E27FC236}">
                <a16:creationId xmlns:a16="http://schemas.microsoft.com/office/drawing/2014/main" id="{6BBBB9C4-18C2-447B-4EE2-8772CFCB34BD}"/>
              </a:ext>
            </a:extLst>
          </p:cNvPr>
          <p:cNvPicPr>
            <a:picLocks noChangeAspect="1"/>
          </p:cNvPicPr>
          <p:nvPr/>
        </p:nvPicPr>
        <p:blipFill>
          <a:blip r:embed="rId7">
            <a:extLst>
              <a:ext uri="{28A0092B-C50C-407E-A947-70E740481C1C}">
                <a14:useLocalDpi xmlns:a14="http://schemas.microsoft.com/office/drawing/2010/main"/>
              </a:ext>
            </a:extLst>
          </a:blip>
          <a:srcRect l="237" t="10222" r="76013" b="35152"/>
          <a:stretch>
            <a:fillRect/>
          </a:stretch>
        </p:blipFill>
        <p:spPr>
          <a:xfrm>
            <a:off x="1" y="-472"/>
            <a:ext cx="1300210" cy="1682159"/>
          </a:xfrm>
          <a:prstGeom prst="rect">
            <a:avLst/>
          </a:prstGeom>
        </p:spPr>
      </p:pic>
      <p:pic>
        <p:nvPicPr>
          <p:cNvPr id="11" name="Image 10">
            <a:extLst>
              <a:ext uri="{FF2B5EF4-FFF2-40B4-BE49-F238E27FC236}">
                <a16:creationId xmlns:a16="http://schemas.microsoft.com/office/drawing/2014/main" id="{1522A4B2-7356-5A6A-6E28-A8C22ED241C8}"/>
              </a:ext>
            </a:extLst>
          </p:cNvPr>
          <p:cNvPicPr>
            <a:picLocks noChangeAspect="1"/>
          </p:cNvPicPr>
          <p:nvPr/>
        </p:nvPicPr>
        <p:blipFill>
          <a:blip r:embed="rId7">
            <a:extLst>
              <a:ext uri="{28A0092B-C50C-407E-A947-70E740481C1C}">
                <a14:useLocalDpi xmlns:a14="http://schemas.microsoft.com/office/drawing/2010/main"/>
              </a:ext>
            </a:extLst>
          </a:blip>
          <a:srcRect l="25464" t="10074" r="50666" b="35852"/>
          <a:stretch>
            <a:fillRect/>
          </a:stretch>
        </p:blipFill>
        <p:spPr>
          <a:xfrm>
            <a:off x="-1" y="1725657"/>
            <a:ext cx="1300211" cy="1656864"/>
          </a:xfrm>
          <a:prstGeom prst="rect">
            <a:avLst/>
          </a:prstGeom>
        </p:spPr>
      </p:pic>
      <p:pic>
        <p:nvPicPr>
          <p:cNvPr id="15" name="Image 14">
            <a:extLst>
              <a:ext uri="{FF2B5EF4-FFF2-40B4-BE49-F238E27FC236}">
                <a16:creationId xmlns:a16="http://schemas.microsoft.com/office/drawing/2014/main" id="{52EA7363-F89F-2ED7-BE2E-9F340B0A39E8}"/>
              </a:ext>
            </a:extLst>
          </p:cNvPr>
          <p:cNvPicPr>
            <a:picLocks noChangeAspect="1"/>
          </p:cNvPicPr>
          <p:nvPr/>
        </p:nvPicPr>
        <p:blipFill>
          <a:blip r:embed="rId7">
            <a:extLst>
              <a:ext uri="{28A0092B-C50C-407E-A947-70E740481C1C}">
                <a14:useLocalDpi xmlns:a14="http://schemas.microsoft.com/office/drawing/2010/main"/>
              </a:ext>
            </a:extLst>
          </a:blip>
          <a:srcRect l="50666" t="9630" r="25667" b="36148"/>
          <a:stretch>
            <a:fillRect/>
          </a:stretch>
        </p:blipFill>
        <p:spPr>
          <a:xfrm>
            <a:off x="-3" y="3422857"/>
            <a:ext cx="1300220" cy="1675636"/>
          </a:xfrm>
          <a:prstGeom prst="rect">
            <a:avLst/>
          </a:prstGeom>
        </p:spPr>
      </p:pic>
      <p:pic>
        <p:nvPicPr>
          <p:cNvPr id="17" name="Image 16">
            <a:extLst>
              <a:ext uri="{FF2B5EF4-FFF2-40B4-BE49-F238E27FC236}">
                <a16:creationId xmlns:a16="http://schemas.microsoft.com/office/drawing/2014/main" id="{A21D88EE-4699-4BF3-5DB4-05D28FF0BB39}"/>
              </a:ext>
            </a:extLst>
          </p:cNvPr>
          <p:cNvPicPr>
            <a:picLocks noChangeAspect="1"/>
          </p:cNvPicPr>
          <p:nvPr/>
        </p:nvPicPr>
        <p:blipFill>
          <a:blip r:embed="rId7">
            <a:extLst>
              <a:ext uri="{28A0092B-C50C-407E-A947-70E740481C1C}">
                <a14:useLocalDpi xmlns:a14="http://schemas.microsoft.com/office/drawing/2010/main"/>
              </a:ext>
            </a:extLst>
          </a:blip>
          <a:srcRect l="76301" t="9777" b="35852"/>
          <a:stretch>
            <a:fillRect/>
          </a:stretch>
        </p:blipFill>
        <p:spPr>
          <a:xfrm>
            <a:off x="-3" y="5180081"/>
            <a:ext cx="1300226" cy="1677918"/>
          </a:xfrm>
          <a:prstGeom prst="rect">
            <a:avLst/>
          </a:prstGeom>
        </p:spPr>
      </p:pic>
    </p:spTree>
    <p:extLst>
      <p:ext uri="{BB962C8B-B14F-4D97-AF65-F5344CB8AC3E}">
        <p14:creationId xmlns:p14="http://schemas.microsoft.com/office/powerpoint/2010/main" val="40489761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2"/>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6330</TotalTime>
  <Words>2242</Words>
  <Application>Microsoft Office PowerPoint</Application>
  <PresentationFormat>Grand écran</PresentationFormat>
  <Paragraphs>668</Paragraphs>
  <Slides>26</Slides>
  <Notes>24</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26</vt:i4>
      </vt:variant>
    </vt:vector>
  </HeadingPairs>
  <TitlesOfParts>
    <vt:vector size="36" baseType="lpstr">
      <vt:lpstr>Aptos</vt:lpstr>
      <vt:lpstr>Aptos Display</vt:lpstr>
      <vt:lpstr>Aptos Narrow</vt:lpstr>
      <vt:lpstr>Arial</vt:lpstr>
      <vt:lpstr>Calibri</vt:lpstr>
      <vt:lpstr>Calibri Light</vt:lpstr>
      <vt:lpstr>Maiandra GD</vt:lpstr>
      <vt:lpstr>Tahoma</vt:lpstr>
      <vt:lpstr>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Émily Bouchard</dc:creator>
  <cp:lastModifiedBy>Julie Bergeron</cp:lastModifiedBy>
  <cp:revision>287</cp:revision>
  <cp:lastPrinted>2023-03-28T16:46:14Z</cp:lastPrinted>
  <dcterms:created xsi:type="dcterms:W3CDTF">2021-11-29T13:08:29Z</dcterms:created>
  <dcterms:modified xsi:type="dcterms:W3CDTF">2026-10-13T20:47:44Z</dcterms:modified>
</cp:coreProperties>
</file>