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6"/>
    <p:restoredTop sz="96327"/>
  </p:normalViewPr>
  <p:slideViewPr>
    <p:cSldViewPr snapToGrid="0">
      <p:cViewPr varScale="1">
        <p:scale>
          <a:sx n="39" d="100"/>
          <a:sy n="39" d="100"/>
        </p:scale>
        <p:origin x="114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766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60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875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25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82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18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217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1393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4966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602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327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68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0A71D4-8D9C-354D-A703-15338561C9C7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375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683B04D7-5F4D-631B-5DF7-F15F8372796C}"/>
              </a:ext>
            </a:extLst>
          </p:cNvPr>
          <p:cNvSpPr txBox="1">
            <a:spLocks/>
          </p:cNvSpPr>
          <p:nvPr/>
        </p:nvSpPr>
        <p:spPr>
          <a:xfrm>
            <a:off x="1296771" y="1253652"/>
            <a:ext cx="11288449" cy="8185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197" dirty="0">
                <a:latin typeface="Arial" panose="020B0604020202020204" pitchFamily="34" charset="0"/>
                <a:cs typeface="Arial" panose="020B0604020202020204" pitchFamily="34" charset="0"/>
              </a:rPr>
              <a:t>TYPE D’ACTIVITÉ (COLLOQUE, CONFÉRENCE, ETC.)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3B78F2F-1E2C-3B4A-3C60-CEE9FAD51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772" y="2260436"/>
            <a:ext cx="13506623" cy="2174264"/>
          </a:xfrm>
        </p:spPr>
        <p:txBody>
          <a:bodyPr anchor="ctr">
            <a:noAutofit/>
          </a:bodyPr>
          <a:lstStyle/>
          <a:p>
            <a:pPr algn="l"/>
            <a: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activité</a:t>
            </a:r>
            <a:b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525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C62BBEEC-0F0B-CE9F-BB83-2368174DFB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09471" y="5073527"/>
            <a:ext cx="9062457" cy="5067180"/>
          </a:xfrm>
          <a:solidFill>
            <a:srgbClr val="6B8915"/>
          </a:solidFill>
        </p:spPr>
        <p:txBody>
          <a:bodyPr anchor="ctr">
            <a:noAutofit/>
          </a:bodyPr>
          <a:lstStyle/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</a:t>
            </a:r>
          </a:p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(Inscription, programmation, site web, téléphone, code QR)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F31B832D-BB9B-BB99-3909-851AEB48A65C}"/>
              </a:ext>
            </a:extLst>
          </p:cNvPr>
          <p:cNvSpPr txBox="1">
            <a:spLocks/>
          </p:cNvSpPr>
          <p:nvPr/>
        </p:nvSpPr>
        <p:spPr>
          <a:xfrm>
            <a:off x="15309471" y="6344"/>
            <a:ext cx="9062457" cy="5067180"/>
          </a:xfrm>
          <a:prstGeom prst="rect">
            <a:avLst/>
          </a:prstGeom>
          <a:solidFill>
            <a:schemeClr val="tx1"/>
          </a:solidFill>
        </p:spPr>
        <p:txBody>
          <a:bodyPr vert="horz" lIns="243614" tIns="121807" rIns="243614" bIns="12180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HEURE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9E380E0-56FE-3E83-88FB-4B140BFF488D}"/>
              </a:ext>
            </a:extLst>
          </p:cNvPr>
          <p:cNvSpPr txBox="1"/>
          <p:nvPr/>
        </p:nvSpPr>
        <p:spPr>
          <a:xfrm>
            <a:off x="1296771" y="6380534"/>
            <a:ext cx="7583336" cy="181434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Espace pour</a:t>
            </a:r>
          </a:p>
          <a:p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IMAGE / PHOTO</a:t>
            </a:r>
          </a:p>
          <a:p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sur le thème du colloque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B48FEB72-32C4-656E-60B1-4C3F32DCE83D}"/>
              </a:ext>
            </a:extLst>
          </p:cNvPr>
          <p:cNvSpPr txBox="1">
            <a:spLocks/>
          </p:cNvSpPr>
          <p:nvPr/>
        </p:nvSpPr>
        <p:spPr>
          <a:xfrm>
            <a:off x="10485" y="10140710"/>
            <a:ext cx="24361443" cy="35689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Espace pour 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LOGOS DES PARTENAIRES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s’il y a lieu</a:t>
            </a:r>
          </a:p>
        </p:txBody>
      </p:sp>
    </p:spTree>
    <p:extLst>
      <p:ext uri="{BB962C8B-B14F-4D97-AF65-F5344CB8AC3E}">
        <p14:creationId xmlns:p14="http://schemas.microsoft.com/office/powerpoint/2010/main" val="3908645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683B04D7-5F4D-631B-5DF7-F15F8372796C}"/>
              </a:ext>
            </a:extLst>
          </p:cNvPr>
          <p:cNvSpPr txBox="1">
            <a:spLocks/>
          </p:cNvSpPr>
          <p:nvPr/>
        </p:nvSpPr>
        <p:spPr>
          <a:xfrm>
            <a:off x="1296771" y="1253652"/>
            <a:ext cx="11288449" cy="8185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197" dirty="0">
                <a:latin typeface="Arial" panose="020B0604020202020204" pitchFamily="34" charset="0"/>
                <a:cs typeface="Arial" panose="020B0604020202020204" pitchFamily="34" charset="0"/>
              </a:rPr>
              <a:t>TYPE D’ACTIVITÉ (COLLOQUE, CONFÉRENCE, ETC.)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3B78F2F-1E2C-3B4A-3C60-CEE9FAD51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774" y="2260437"/>
            <a:ext cx="12713833" cy="4878946"/>
          </a:xfrm>
        </p:spPr>
        <p:txBody>
          <a:bodyPr anchor="ctr">
            <a:noAutofit/>
          </a:bodyPr>
          <a:lstStyle/>
          <a:p>
            <a:pPr algn="l"/>
            <a: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votre activité</a:t>
            </a:r>
            <a:b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525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C62BBEEC-0F0B-CE9F-BB83-2368174DFB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09471" y="5073527"/>
            <a:ext cx="9062457" cy="5067180"/>
          </a:xfrm>
          <a:solidFill>
            <a:srgbClr val="6B8915"/>
          </a:solidFill>
        </p:spPr>
        <p:txBody>
          <a:bodyPr anchor="ctr">
            <a:noAutofit/>
          </a:bodyPr>
          <a:lstStyle/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</a:t>
            </a:r>
          </a:p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(Inscription, programmation, site web, téléphone, code QR)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F31B832D-BB9B-BB99-3909-851AEB48A65C}"/>
              </a:ext>
            </a:extLst>
          </p:cNvPr>
          <p:cNvSpPr txBox="1">
            <a:spLocks/>
          </p:cNvSpPr>
          <p:nvPr/>
        </p:nvSpPr>
        <p:spPr>
          <a:xfrm>
            <a:off x="15309471" y="6344"/>
            <a:ext cx="9062457" cy="5067180"/>
          </a:xfrm>
          <a:prstGeom prst="rect">
            <a:avLst/>
          </a:prstGeom>
          <a:solidFill>
            <a:schemeClr val="tx1"/>
          </a:solidFill>
        </p:spPr>
        <p:txBody>
          <a:bodyPr vert="horz" lIns="243614" tIns="121807" rIns="243614" bIns="12180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HEURE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B48FEB72-32C4-656E-60B1-4C3F32DCE83D}"/>
              </a:ext>
            </a:extLst>
          </p:cNvPr>
          <p:cNvSpPr txBox="1">
            <a:spLocks/>
          </p:cNvSpPr>
          <p:nvPr/>
        </p:nvSpPr>
        <p:spPr>
          <a:xfrm>
            <a:off x="10485" y="10140710"/>
            <a:ext cx="24361443" cy="35689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Espace pour 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LOGOS DES PARTENAIRES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s’il y a lieu</a:t>
            </a:r>
          </a:p>
        </p:txBody>
      </p:sp>
    </p:spTree>
    <p:extLst>
      <p:ext uri="{BB962C8B-B14F-4D97-AF65-F5344CB8AC3E}">
        <p14:creationId xmlns:p14="http://schemas.microsoft.com/office/powerpoint/2010/main" val="36405911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98</Words>
  <Application>Microsoft Office PowerPoint</Application>
  <PresentationFormat>Personnalisé</PresentationFormat>
  <Paragraphs>23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Titre de votre activité Sous-titre</vt:lpstr>
      <vt:lpstr>Titre de votre activité Sous-titre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du colloque Sous-titre</dc:title>
  <dc:creator>Émilie Talbot</dc:creator>
  <cp:lastModifiedBy>Sophie Boulianne</cp:lastModifiedBy>
  <cp:revision>8</cp:revision>
  <dcterms:created xsi:type="dcterms:W3CDTF">2024-03-21T19:17:07Z</dcterms:created>
  <dcterms:modified xsi:type="dcterms:W3CDTF">2025-03-27T19:16:00Z</dcterms:modified>
</cp:coreProperties>
</file>