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</p:sldIdLst>
  <p:sldSz cx="9018588" cy="2919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80" d="100"/>
          <a:sy n="180" d="100"/>
        </p:scale>
        <p:origin x="200" y="1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7324" y="477784"/>
            <a:ext cx="6763941" cy="1016388"/>
          </a:xfrm>
        </p:spPr>
        <p:txBody>
          <a:bodyPr anchor="b"/>
          <a:lstStyle>
            <a:lvl1pPr algn="ctr">
              <a:defRPr sz="2554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7324" y="1533368"/>
            <a:ext cx="6763941" cy="704849"/>
          </a:xfrm>
        </p:spPr>
        <p:txBody>
          <a:bodyPr/>
          <a:lstStyle>
            <a:lvl1pPr marL="0" indent="0" algn="ctr">
              <a:buNone/>
              <a:defRPr sz="1022"/>
            </a:lvl1pPr>
            <a:lvl2pPr marL="194630" indent="0" algn="ctr">
              <a:buNone/>
              <a:defRPr sz="851"/>
            </a:lvl2pPr>
            <a:lvl3pPr marL="389260" indent="0" algn="ctr">
              <a:buNone/>
              <a:defRPr sz="766"/>
            </a:lvl3pPr>
            <a:lvl4pPr marL="583890" indent="0" algn="ctr">
              <a:buNone/>
              <a:defRPr sz="681"/>
            </a:lvl4pPr>
            <a:lvl5pPr marL="778520" indent="0" algn="ctr">
              <a:buNone/>
              <a:defRPr sz="681"/>
            </a:lvl5pPr>
            <a:lvl6pPr marL="973150" indent="0" algn="ctr">
              <a:buNone/>
              <a:defRPr sz="681"/>
            </a:lvl6pPr>
            <a:lvl7pPr marL="1167780" indent="0" algn="ctr">
              <a:buNone/>
              <a:defRPr sz="681"/>
            </a:lvl7pPr>
            <a:lvl8pPr marL="1362410" indent="0" algn="ctr">
              <a:buNone/>
              <a:defRPr sz="681"/>
            </a:lvl8pPr>
            <a:lvl9pPr marL="1557040" indent="0" algn="ctr">
              <a:buNone/>
              <a:defRPr sz="681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C0067C8-6436-7E63-375F-EBCAA8250E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86960" y="2403077"/>
            <a:ext cx="679451" cy="21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86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717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3927" y="155431"/>
            <a:ext cx="1944633" cy="247406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0028" y="155431"/>
            <a:ext cx="5721167" cy="247406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9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3880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331" y="727826"/>
            <a:ext cx="7778532" cy="1214395"/>
          </a:xfrm>
        </p:spPr>
        <p:txBody>
          <a:bodyPr anchor="b"/>
          <a:lstStyle>
            <a:lvl1pPr>
              <a:defRPr sz="2554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331" y="1953710"/>
            <a:ext cx="7778532" cy="638621"/>
          </a:xfrm>
        </p:spPr>
        <p:txBody>
          <a:bodyPr/>
          <a:lstStyle>
            <a:lvl1pPr marL="0" indent="0">
              <a:buNone/>
              <a:defRPr sz="1022">
                <a:solidFill>
                  <a:schemeClr val="tx1">
                    <a:tint val="82000"/>
                  </a:schemeClr>
                </a:solidFill>
              </a:defRPr>
            </a:lvl1pPr>
            <a:lvl2pPr marL="194630" indent="0">
              <a:buNone/>
              <a:defRPr sz="851">
                <a:solidFill>
                  <a:schemeClr val="tx1">
                    <a:tint val="82000"/>
                  </a:schemeClr>
                </a:solidFill>
              </a:defRPr>
            </a:lvl2pPr>
            <a:lvl3pPr marL="389260" indent="0">
              <a:buNone/>
              <a:defRPr sz="766">
                <a:solidFill>
                  <a:schemeClr val="tx1">
                    <a:tint val="82000"/>
                  </a:schemeClr>
                </a:solidFill>
              </a:defRPr>
            </a:lvl3pPr>
            <a:lvl4pPr marL="58389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4pPr>
            <a:lvl5pPr marL="77852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5pPr>
            <a:lvl6pPr marL="97315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6pPr>
            <a:lvl7pPr marL="116778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7pPr>
            <a:lvl8pPr marL="136241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8pPr>
            <a:lvl9pPr marL="1557040" indent="0">
              <a:buNone/>
              <a:defRPr sz="68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2259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0028" y="777158"/>
            <a:ext cx="3832900" cy="185234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5660" y="777158"/>
            <a:ext cx="3832900" cy="1852341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3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203" y="155432"/>
            <a:ext cx="7778532" cy="564285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1203" y="715662"/>
            <a:ext cx="3815285" cy="350735"/>
          </a:xfrm>
        </p:spPr>
        <p:txBody>
          <a:bodyPr anchor="b"/>
          <a:lstStyle>
            <a:lvl1pPr marL="0" indent="0">
              <a:buNone/>
              <a:defRPr sz="1022" b="1"/>
            </a:lvl1pPr>
            <a:lvl2pPr marL="194630" indent="0">
              <a:buNone/>
              <a:defRPr sz="851" b="1"/>
            </a:lvl2pPr>
            <a:lvl3pPr marL="389260" indent="0">
              <a:buNone/>
              <a:defRPr sz="766" b="1"/>
            </a:lvl3pPr>
            <a:lvl4pPr marL="583890" indent="0">
              <a:buNone/>
              <a:defRPr sz="681" b="1"/>
            </a:lvl4pPr>
            <a:lvl5pPr marL="778520" indent="0">
              <a:buNone/>
              <a:defRPr sz="681" b="1"/>
            </a:lvl5pPr>
            <a:lvl6pPr marL="973150" indent="0">
              <a:buNone/>
              <a:defRPr sz="681" b="1"/>
            </a:lvl6pPr>
            <a:lvl7pPr marL="1167780" indent="0">
              <a:buNone/>
              <a:defRPr sz="681" b="1"/>
            </a:lvl7pPr>
            <a:lvl8pPr marL="1362410" indent="0">
              <a:buNone/>
              <a:defRPr sz="681" b="1"/>
            </a:lvl8pPr>
            <a:lvl9pPr marL="1557040" indent="0">
              <a:buNone/>
              <a:defRPr sz="681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203" y="1066397"/>
            <a:ext cx="3815285" cy="156850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5660" y="715662"/>
            <a:ext cx="3834075" cy="350735"/>
          </a:xfrm>
        </p:spPr>
        <p:txBody>
          <a:bodyPr anchor="b"/>
          <a:lstStyle>
            <a:lvl1pPr marL="0" indent="0">
              <a:buNone/>
              <a:defRPr sz="1022" b="1"/>
            </a:lvl1pPr>
            <a:lvl2pPr marL="194630" indent="0">
              <a:buNone/>
              <a:defRPr sz="851" b="1"/>
            </a:lvl2pPr>
            <a:lvl3pPr marL="389260" indent="0">
              <a:buNone/>
              <a:defRPr sz="766" b="1"/>
            </a:lvl3pPr>
            <a:lvl4pPr marL="583890" indent="0">
              <a:buNone/>
              <a:defRPr sz="681" b="1"/>
            </a:lvl4pPr>
            <a:lvl5pPr marL="778520" indent="0">
              <a:buNone/>
              <a:defRPr sz="681" b="1"/>
            </a:lvl5pPr>
            <a:lvl6pPr marL="973150" indent="0">
              <a:buNone/>
              <a:defRPr sz="681" b="1"/>
            </a:lvl6pPr>
            <a:lvl7pPr marL="1167780" indent="0">
              <a:buNone/>
              <a:defRPr sz="681" b="1"/>
            </a:lvl7pPr>
            <a:lvl8pPr marL="1362410" indent="0">
              <a:buNone/>
              <a:defRPr sz="681" b="1"/>
            </a:lvl8pPr>
            <a:lvl9pPr marL="1557040" indent="0">
              <a:buNone/>
              <a:defRPr sz="681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65660" y="1066397"/>
            <a:ext cx="3834075" cy="156850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005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163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554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203" y="194628"/>
            <a:ext cx="2908729" cy="681196"/>
          </a:xfrm>
        </p:spPr>
        <p:txBody>
          <a:bodyPr anchor="b"/>
          <a:lstStyle>
            <a:lvl1pPr>
              <a:defRPr sz="1362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4075" y="420342"/>
            <a:ext cx="4565660" cy="2074675"/>
          </a:xfrm>
        </p:spPr>
        <p:txBody>
          <a:bodyPr/>
          <a:lstStyle>
            <a:lvl1pPr>
              <a:defRPr sz="1362"/>
            </a:lvl1pPr>
            <a:lvl2pPr>
              <a:defRPr sz="1192"/>
            </a:lvl2pPr>
            <a:lvl3pPr>
              <a:defRPr sz="1022"/>
            </a:lvl3pPr>
            <a:lvl4pPr>
              <a:defRPr sz="851"/>
            </a:lvl4pPr>
            <a:lvl5pPr>
              <a:defRPr sz="851"/>
            </a:lvl5pPr>
            <a:lvl6pPr>
              <a:defRPr sz="851"/>
            </a:lvl6pPr>
            <a:lvl7pPr>
              <a:defRPr sz="851"/>
            </a:lvl7pPr>
            <a:lvl8pPr>
              <a:defRPr sz="851"/>
            </a:lvl8pPr>
            <a:lvl9pPr>
              <a:defRPr sz="851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203" y="875824"/>
            <a:ext cx="2908729" cy="1622572"/>
          </a:xfrm>
        </p:spPr>
        <p:txBody>
          <a:bodyPr/>
          <a:lstStyle>
            <a:lvl1pPr marL="0" indent="0">
              <a:buNone/>
              <a:defRPr sz="681"/>
            </a:lvl1pPr>
            <a:lvl2pPr marL="194630" indent="0">
              <a:buNone/>
              <a:defRPr sz="596"/>
            </a:lvl2pPr>
            <a:lvl3pPr marL="389260" indent="0">
              <a:buNone/>
              <a:defRPr sz="511"/>
            </a:lvl3pPr>
            <a:lvl4pPr marL="583890" indent="0">
              <a:buNone/>
              <a:defRPr sz="426"/>
            </a:lvl4pPr>
            <a:lvl5pPr marL="778520" indent="0">
              <a:buNone/>
              <a:defRPr sz="426"/>
            </a:lvl5pPr>
            <a:lvl6pPr marL="973150" indent="0">
              <a:buNone/>
              <a:defRPr sz="426"/>
            </a:lvl6pPr>
            <a:lvl7pPr marL="1167780" indent="0">
              <a:buNone/>
              <a:defRPr sz="426"/>
            </a:lvl7pPr>
            <a:lvl8pPr marL="1362410" indent="0">
              <a:buNone/>
              <a:defRPr sz="426"/>
            </a:lvl8pPr>
            <a:lvl9pPr marL="1557040" indent="0">
              <a:buNone/>
              <a:defRPr sz="426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04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203" y="194628"/>
            <a:ext cx="2908729" cy="681196"/>
          </a:xfrm>
        </p:spPr>
        <p:txBody>
          <a:bodyPr anchor="b"/>
          <a:lstStyle>
            <a:lvl1pPr>
              <a:defRPr sz="1362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34075" y="420342"/>
            <a:ext cx="4565660" cy="2074675"/>
          </a:xfrm>
        </p:spPr>
        <p:txBody>
          <a:bodyPr anchor="t"/>
          <a:lstStyle>
            <a:lvl1pPr marL="0" indent="0">
              <a:buNone/>
              <a:defRPr sz="1362"/>
            </a:lvl1pPr>
            <a:lvl2pPr marL="194630" indent="0">
              <a:buNone/>
              <a:defRPr sz="1192"/>
            </a:lvl2pPr>
            <a:lvl3pPr marL="389260" indent="0">
              <a:buNone/>
              <a:defRPr sz="1022"/>
            </a:lvl3pPr>
            <a:lvl4pPr marL="583890" indent="0">
              <a:buNone/>
              <a:defRPr sz="851"/>
            </a:lvl4pPr>
            <a:lvl5pPr marL="778520" indent="0">
              <a:buNone/>
              <a:defRPr sz="851"/>
            </a:lvl5pPr>
            <a:lvl6pPr marL="973150" indent="0">
              <a:buNone/>
              <a:defRPr sz="851"/>
            </a:lvl6pPr>
            <a:lvl7pPr marL="1167780" indent="0">
              <a:buNone/>
              <a:defRPr sz="851"/>
            </a:lvl7pPr>
            <a:lvl8pPr marL="1362410" indent="0">
              <a:buNone/>
              <a:defRPr sz="851"/>
            </a:lvl8pPr>
            <a:lvl9pPr marL="1557040" indent="0">
              <a:buNone/>
              <a:defRPr sz="851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1203" y="875824"/>
            <a:ext cx="2908729" cy="1622572"/>
          </a:xfrm>
        </p:spPr>
        <p:txBody>
          <a:bodyPr/>
          <a:lstStyle>
            <a:lvl1pPr marL="0" indent="0">
              <a:buNone/>
              <a:defRPr sz="681"/>
            </a:lvl1pPr>
            <a:lvl2pPr marL="194630" indent="0">
              <a:buNone/>
              <a:defRPr sz="596"/>
            </a:lvl2pPr>
            <a:lvl3pPr marL="389260" indent="0">
              <a:buNone/>
              <a:defRPr sz="511"/>
            </a:lvl3pPr>
            <a:lvl4pPr marL="583890" indent="0">
              <a:buNone/>
              <a:defRPr sz="426"/>
            </a:lvl4pPr>
            <a:lvl5pPr marL="778520" indent="0">
              <a:buNone/>
              <a:defRPr sz="426"/>
            </a:lvl5pPr>
            <a:lvl6pPr marL="973150" indent="0">
              <a:buNone/>
              <a:defRPr sz="426"/>
            </a:lvl6pPr>
            <a:lvl7pPr marL="1167780" indent="0">
              <a:buNone/>
              <a:defRPr sz="426"/>
            </a:lvl7pPr>
            <a:lvl8pPr marL="1362410" indent="0">
              <a:buNone/>
              <a:defRPr sz="426"/>
            </a:lvl8pPr>
            <a:lvl9pPr marL="1557040" indent="0">
              <a:buNone/>
              <a:defRPr sz="426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165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0028" y="155432"/>
            <a:ext cx="7778532" cy="564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028" y="777158"/>
            <a:ext cx="7778532" cy="1852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0028" y="2705863"/>
            <a:ext cx="2029182" cy="15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5C4A6-11AC-F84D-993E-987DB8B9FA18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7408" y="2705863"/>
            <a:ext cx="3043773" cy="15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9378" y="2705863"/>
            <a:ext cx="2029182" cy="15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02C1F8-DFE5-974C-8518-727499414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802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9260" rtl="0" eaLnBrk="1" latinLnBrk="0" hangingPunct="1">
        <a:lnSpc>
          <a:spcPct val="90000"/>
        </a:lnSpc>
        <a:spcBef>
          <a:spcPct val="0"/>
        </a:spcBef>
        <a:buNone/>
        <a:defRPr sz="18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315" indent="-97315" algn="l" defTabSz="389260" rtl="0" eaLnBrk="1" latinLnBrk="0" hangingPunct="1">
        <a:lnSpc>
          <a:spcPct val="90000"/>
        </a:lnSpc>
        <a:spcBef>
          <a:spcPts val="426"/>
        </a:spcBef>
        <a:buFont typeface="Arial" panose="020B0604020202020204" pitchFamily="34" charset="0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1pPr>
      <a:lvl2pPr marL="29194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1022" kern="1200">
          <a:solidFill>
            <a:schemeClr val="tx1"/>
          </a:solidFill>
          <a:latin typeface="+mn-lt"/>
          <a:ea typeface="+mn-ea"/>
          <a:cs typeface="+mn-cs"/>
        </a:defRPr>
      </a:lvl2pPr>
      <a:lvl3pPr marL="48657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8120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4pPr>
      <a:lvl5pPr marL="87583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5pPr>
      <a:lvl6pPr marL="107046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6pPr>
      <a:lvl7pPr marL="126509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7pPr>
      <a:lvl8pPr marL="145972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8pPr>
      <a:lvl9pPr marL="1654355" indent="-97315" algn="l" defTabSz="389260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1pPr>
      <a:lvl2pPr marL="19463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2pPr>
      <a:lvl3pPr marL="38926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3pPr>
      <a:lvl4pPr marL="58389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4pPr>
      <a:lvl5pPr marL="77852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5pPr>
      <a:lvl6pPr marL="97315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6pPr>
      <a:lvl7pPr marL="116778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7pPr>
      <a:lvl8pPr marL="136241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8pPr>
      <a:lvl9pPr marL="1557040" algn="l" defTabSz="389260" rtl="0" eaLnBrk="1" latinLnBrk="0" hangingPunct="1">
        <a:defRPr sz="7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666E6BD-2A96-912C-0B0A-11C2D225FDE4}"/>
              </a:ext>
            </a:extLst>
          </p:cNvPr>
          <p:cNvSpPr txBox="1"/>
          <p:nvPr/>
        </p:nvSpPr>
        <p:spPr>
          <a:xfrm>
            <a:off x="0" y="25745"/>
            <a:ext cx="2005444" cy="286792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fr-FR" sz="1179" i="1" dirty="0">
                <a:latin typeface="Arial" panose="020B0604020202020204" pitchFamily="34" charset="0"/>
                <a:cs typeface="Arial" panose="020B0604020202020204" pitchFamily="34" charset="0"/>
              </a:rPr>
              <a:t>Espace pour</a:t>
            </a:r>
          </a:p>
          <a:p>
            <a:pPr algn="ctr"/>
            <a:r>
              <a:rPr lang="fr-FR" sz="1179" i="1" dirty="0">
                <a:latin typeface="Arial" panose="020B0604020202020204" pitchFamily="34" charset="0"/>
                <a:cs typeface="Arial" panose="020B0604020202020204" pitchFamily="34" charset="0"/>
              </a:rPr>
              <a:t>IMAGE / PHOTO</a:t>
            </a:r>
          </a:p>
          <a:p>
            <a:pPr algn="ctr"/>
            <a:r>
              <a:rPr lang="fr-FR" sz="1179" i="1" dirty="0">
                <a:latin typeface="Arial" panose="020B0604020202020204" pitchFamily="34" charset="0"/>
                <a:cs typeface="Arial" panose="020B0604020202020204" pitchFamily="34" charset="0"/>
              </a:rPr>
              <a:t>sur le thème </a:t>
            </a:r>
          </a:p>
          <a:p>
            <a:pPr algn="ctr"/>
            <a:r>
              <a:rPr lang="fr-FR" sz="1179" i="1" dirty="0">
                <a:latin typeface="Arial" panose="020B0604020202020204" pitchFamily="34" charset="0"/>
                <a:cs typeface="Arial" panose="020B0604020202020204" pitchFamily="34" charset="0"/>
              </a:rPr>
              <a:t>du colloque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261BDE7-05C5-BBC0-4F85-30453D90FCF6}"/>
              </a:ext>
            </a:extLst>
          </p:cNvPr>
          <p:cNvSpPr txBox="1">
            <a:spLocks/>
          </p:cNvSpPr>
          <p:nvPr/>
        </p:nvSpPr>
        <p:spPr>
          <a:xfrm>
            <a:off x="2005445" y="25746"/>
            <a:ext cx="7013144" cy="1942774"/>
          </a:xfrm>
          <a:prstGeom prst="rect">
            <a:avLst/>
          </a:prstGeom>
          <a:solidFill>
            <a:srgbClr val="6B8915"/>
          </a:solidFill>
        </p:spPr>
        <p:txBody>
          <a:bodyPr vert="horz" lIns="68752" tIns="34376" rIns="68752" bIns="34376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fr-FR" sz="1768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17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  <a:p>
            <a:pPr lvl="1"/>
            <a:endParaRPr lang="fr-FR" sz="176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37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79900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0261BDE7-05C5-BBC0-4F85-30453D90FCF6}"/>
              </a:ext>
            </a:extLst>
          </p:cNvPr>
          <p:cNvSpPr txBox="1">
            <a:spLocks/>
          </p:cNvSpPr>
          <p:nvPr/>
        </p:nvSpPr>
        <p:spPr>
          <a:xfrm>
            <a:off x="1" y="25747"/>
            <a:ext cx="9018588" cy="1942773"/>
          </a:xfrm>
          <a:prstGeom prst="rect">
            <a:avLst/>
          </a:prstGeom>
          <a:solidFill>
            <a:srgbClr val="6B8915"/>
          </a:solidFill>
        </p:spPr>
        <p:txBody>
          <a:bodyPr vert="horz" lIns="68752" tIns="34376" rIns="68752" bIns="34376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fr-FR" sz="1768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</a:p>
          <a:p>
            <a:pPr lvl="1"/>
            <a:r>
              <a:rPr lang="fr-FR" sz="17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  <a:p>
            <a:pPr lvl="1"/>
            <a:endParaRPr lang="fr-FR" sz="176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fr-FR" sz="1375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198012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20</Words>
  <Application>Microsoft Macintosh PowerPoint</Application>
  <PresentationFormat>Personnalisé</PresentationFormat>
  <Paragraphs>12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Émilie Talbot</dc:creator>
  <cp:lastModifiedBy>Sarah Paradis</cp:lastModifiedBy>
  <cp:revision>7</cp:revision>
  <dcterms:created xsi:type="dcterms:W3CDTF">2024-03-21T20:04:31Z</dcterms:created>
  <dcterms:modified xsi:type="dcterms:W3CDTF">2024-12-11T14:28:29Z</dcterms:modified>
</cp:coreProperties>
</file>