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20116800" cy="5029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80" d="100"/>
          <a:sy n="80" d="100"/>
        </p:scale>
        <p:origin x="272" y="1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823066"/>
            <a:ext cx="15087600" cy="1750907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2641495"/>
            <a:ext cx="15087600" cy="1214225"/>
          </a:xfrm>
        </p:spPr>
        <p:txBody>
          <a:bodyPr/>
          <a:lstStyle>
            <a:lvl1pPr marL="0" indent="0" algn="ctr">
              <a:buNone/>
              <a:defRPr sz="1760"/>
            </a:lvl1pPr>
            <a:lvl2pPr marL="335265" indent="0" algn="ctr">
              <a:buNone/>
              <a:defRPr sz="1467"/>
            </a:lvl2pPr>
            <a:lvl3pPr marL="670530" indent="0" algn="ctr">
              <a:buNone/>
              <a:defRPr sz="1320"/>
            </a:lvl3pPr>
            <a:lvl4pPr marL="1005794" indent="0" algn="ctr">
              <a:buNone/>
              <a:defRPr sz="1173"/>
            </a:lvl4pPr>
            <a:lvl5pPr marL="1341059" indent="0" algn="ctr">
              <a:buNone/>
              <a:defRPr sz="1173"/>
            </a:lvl5pPr>
            <a:lvl6pPr marL="1676324" indent="0" algn="ctr">
              <a:buNone/>
              <a:defRPr sz="1173"/>
            </a:lvl6pPr>
            <a:lvl7pPr marL="2011589" indent="0" algn="ctr">
              <a:buNone/>
              <a:defRPr sz="1173"/>
            </a:lvl7pPr>
            <a:lvl8pPr marL="2346853" indent="0" algn="ctr">
              <a:buNone/>
              <a:defRPr sz="1173"/>
            </a:lvl8pPr>
            <a:lvl9pPr marL="2682118" indent="0" algn="ctr">
              <a:buNone/>
              <a:defRPr sz="1173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14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5955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396085" y="267758"/>
            <a:ext cx="4337685" cy="4262015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83030" y="267758"/>
            <a:ext cx="12761595" cy="4262015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133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6894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2552" y="1253808"/>
            <a:ext cx="17350740" cy="209200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2552" y="3365607"/>
            <a:ext cx="17350740" cy="1100137"/>
          </a:xfrm>
        </p:spPr>
        <p:txBody>
          <a:bodyPr/>
          <a:lstStyle>
            <a:lvl1pPr marL="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1pPr>
            <a:lvl2pPr marL="335265" indent="0">
              <a:buNone/>
              <a:defRPr sz="1467">
                <a:solidFill>
                  <a:schemeClr val="tx1">
                    <a:tint val="82000"/>
                  </a:schemeClr>
                </a:solidFill>
              </a:defRPr>
            </a:lvl2pPr>
            <a:lvl3pPr marL="670530" indent="0">
              <a:buNone/>
              <a:defRPr sz="1320">
                <a:solidFill>
                  <a:schemeClr val="tx1">
                    <a:tint val="82000"/>
                  </a:schemeClr>
                </a:solidFill>
              </a:defRPr>
            </a:lvl3pPr>
            <a:lvl4pPr marL="1005794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4pPr>
            <a:lvl5pPr marL="1341059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5pPr>
            <a:lvl6pPr marL="1676324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6pPr>
            <a:lvl7pPr marL="2011589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7pPr>
            <a:lvl8pPr marL="2346853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8pPr>
            <a:lvl9pPr marL="2682118" indent="0">
              <a:buNone/>
              <a:defRPr sz="117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93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3030" y="1338792"/>
            <a:ext cx="8549640" cy="319098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84130" y="1338792"/>
            <a:ext cx="8549640" cy="319098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46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0" y="267758"/>
            <a:ext cx="17350740" cy="972080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5651" y="1232853"/>
            <a:ext cx="8510349" cy="604202"/>
          </a:xfrm>
        </p:spPr>
        <p:txBody>
          <a:bodyPr anchor="b"/>
          <a:lstStyle>
            <a:lvl1pPr marL="0" indent="0">
              <a:buNone/>
              <a:defRPr sz="1760" b="1"/>
            </a:lvl1pPr>
            <a:lvl2pPr marL="335265" indent="0">
              <a:buNone/>
              <a:defRPr sz="1467" b="1"/>
            </a:lvl2pPr>
            <a:lvl3pPr marL="670530" indent="0">
              <a:buNone/>
              <a:defRPr sz="1320" b="1"/>
            </a:lvl3pPr>
            <a:lvl4pPr marL="1005794" indent="0">
              <a:buNone/>
              <a:defRPr sz="1173" b="1"/>
            </a:lvl4pPr>
            <a:lvl5pPr marL="1341059" indent="0">
              <a:buNone/>
              <a:defRPr sz="1173" b="1"/>
            </a:lvl5pPr>
            <a:lvl6pPr marL="1676324" indent="0">
              <a:buNone/>
              <a:defRPr sz="1173" b="1"/>
            </a:lvl6pPr>
            <a:lvl7pPr marL="2011589" indent="0">
              <a:buNone/>
              <a:defRPr sz="1173" b="1"/>
            </a:lvl7pPr>
            <a:lvl8pPr marL="2346853" indent="0">
              <a:buNone/>
              <a:defRPr sz="1173" b="1"/>
            </a:lvl8pPr>
            <a:lvl9pPr marL="2682118" indent="0">
              <a:buNone/>
              <a:defRPr sz="1173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5651" y="1837055"/>
            <a:ext cx="8510349" cy="270203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184130" y="1232853"/>
            <a:ext cx="8552260" cy="604202"/>
          </a:xfrm>
        </p:spPr>
        <p:txBody>
          <a:bodyPr anchor="b"/>
          <a:lstStyle>
            <a:lvl1pPr marL="0" indent="0">
              <a:buNone/>
              <a:defRPr sz="1760" b="1"/>
            </a:lvl1pPr>
            <a:lvl2pPr marL="335265" indent="0">
              <a:buNone/>
              <a:defRPr sz="1467" b="1"/>
            </a:lvl2pPr>
            <a:lvl3pPr marL="670530" indent="0">
              <a:buNone/>
              <a:defRPr sz="1320" b="1"/>
            </a:lvl3pPr>
            <a:lvl4pPr marL="1005794" indent="0">
              <a:buNone/>
              <a:defRPr sz="1173" b="1"/>
            </a:lvl4pPr>
            <a:lvl5pPr marL="1341059" indent="0">
              <a:buNone/>
              <a:defRPr sz="1173" b="1"/>
            </a:lvl5pPr>
            <a:lvl6pPr marL="1676324" indent="0">
              <a:buNone/>
              <a:defRPr sz="1173" b="1"/>
            </a:lvl6pPr>
            <a:lvl7pPr marL="2011589" indent="0">
              <a:buNone/>
              <a:defRPr sz="1173" b="1"/>
            </a:lvl7pPr>
            <a:lvl8pPr marL="2346853" indent="0">
              <a:buNone/>
              <a:defRPr sz="1173" b="1"/>
            </a:lvl8pPr>
            <a:lvl9pPr marL="2682118" indent="0">
              <a:buNone/>
              <a:defRPr sz="1173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184130" y="1837055"/>
            <a:ext cx="8552260" cy="270203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80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1208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682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1" y="335280"/>
            <a:ext cx="6488191" cy="1173480"/>
          </a:xfrm>
        </p:spPr>
        <p:txBody>
          <a:bodyPr anchor="b"/>
          <a:lstStyle>
            <a:lvl1pPr>
              <a:defRPr sz="2347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2260" y="724112"/>
            <a:ext cx="10184130" cy="3573992"/>
          </a:xfrm>
        </p:spPr>
        <p:txBody>
          <a:bodyPr/>
          <a:lstStyle>
            <a:lvl1pPr>
              <a:defRPr sz="2347"/>
            </a:lvl1pPr>
            <a:lvl2pPr>
              <a:defRPr sz="2053"/>
            </a:lvl2pPr>
            <a:lvl3pPr>
              <a:defRPr sz="1760"/>
            </a:lvl3pPr>
            <a:lvl4pPr>
              <a:defRPr sz="1467"/>
            </a:lvl4pPr>
            <a:lvl5pPr>
              <a:defRPr sz="1467"/>
            </a:lvl5pPr>
            <a:lvl6pPr>
              <a:defRPr sz="1467"/>
            </a:lvl6pPr>
            <a:lvl7pPr>
              <a:defRPr sz="1467"/>
            </a:lvl7pPr>
            <a:lvl8pPr>
              <a:defRPr sz="1467"/>
            </a:lvl8pPr>
            <a:lvl9pPr>
              <a:defRPr sz="1467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5651" y="1508760"/>
            <a:ext cx="6488191" cy="2795165"/>
          </a:xfrm>
        </p:spPr>
        <p:txBody>
          <a:bodyPr/>
          <a:lstStyle>
            <a:lvl1pPr marL="0" indent="0">
              <a:buNone/>
              <a:defRPr sz="1173"/>
            </a:lvl1pPr>
            <a:lvl2pPr marL="335265" indent="0">
              <a:buNone/>
              <a:defRPr sz="1027"/>
            </a:lvl2pPr>
            <a:lvl3pPr marL="670530" indent="0">
              <a:buNone/>
              <a:defRPr sz="880"/>
            </a:lvl3pPr>
            <a:lvl4pPr marL="1005794" indent="0">
              <a:buNone/>
              <a:defRPr sz="733"/>
            </a:lvl4pPr>
            <a:lvl5pPr marL="1341059" indent="0">
              <a:buNone/>
              <a:defRPr sz="733"/>
            </a:lvl5pPr>
            <a:lvl6pPr marL="1676324" indent="0">
              <a:buNone/>
              <a:defRPr sz="733"/>
            </a:lvl6pPr>
            <a:lvl7pPr marL="2011589" indent="0">
              <a:buNone/>
              <a:defRPr sz="733"/>
            </a:lvl7pPr>
            <a:lvl8pPr marL="2346853" indent="0">
              <a:buNone/>
              <a:defRPr sz="733"/>
            </a:lvl8pPr>
            <a:lvl9pPr marL="2682118" indent="0">
              <a:buNone/>
              <a:defRPr sz="73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155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5651" y="335280"/>
            <a:ext cx="6488191" cy="1173480"/>
          </a:xfrm>
        </p:spPr>
        <p:txBody>
          <a:bodyPr anchor="b"/>
          <a:lstStyle>
            <a:lvl1pPr>
              <a:defRPr sz="2347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52260" y="724112"/>
            <a:ext cx="10184130" cy="3573992"/>
          </a:xfrm>
        </p:spPr>
        <p:txBody>
          <a:bodyPr anchor="t"/>
          <a:lstStyle>
            <a:lvl1pPr marL="0" indent="0">
              <a:buNone/>
              <a:defRPr sz="2347"/>
            </a:lvl1pPr>
            <a:lvl2pPr marL="335265" indent="0">
              <a:buNone/>
              <a:defRPr sz="2053"/>
            </a:lvl2pPr>
            <a:lvl3pPr marL="670530" indent="0">
              <a:buNone/>
              <a:defRPr sz="1760"/>
            </a:lvl3pPr>
            <a:lvl4pPr marL="1005794" indent="0">
              <a:buNone/>
              <a:defRPr sz="1467"/>
            </a:lvl4pPr>
            <a:lvl5pPr marL="1341059" indent="0">
              <a:buNone/>
              <a:defRPr sz="1467"/>
            </a:lvl5pPr>
            <a:lvl6pPr marL="1676324" indent="0">
              <a:buNone/>
              <a:defRPr sz="1467"/>
            </a:lvl6pPr>
            <a:lvl7pPr marL="2011589" indent="0">
              <a:buNone/>
              <a:defRPr sz="1467"/>
            </a:lvl7pPr>
            <a:lvl8pPr marL="2346853" indent="0">
              <a:buNone/>
              <a:defRPr sz="1467"/>
            </a:lvl8pPr>
            <a:lvl9pPr marL="2682118" indent="0">
              <a:buNone/>
              <a:defRPr sz="1467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5651" y="1508760"/>
            <a:ext cx="6488191" cy="2795165"/>
          </a:xfrm>
        </p:spPr>
        <p:txBody>
          <a:bodyPr/>
          <a:lstStyle>
            <a:lvl1pPr marL="0" indent="0">
              <a:buNone/>
              <a:defRPr sz="1173"/>
            </a:lvl1pPr>
            <a:lvl2pPr marL="335265" indent="0">
              <a:buNone/>
              <a:defRPr sz="1027"/>
            </a:lvl2pPr>
            <a:lvl3pPr marL="670530" indent="0">
              <a:buNone/>
              <a:defRPr sz="880"/>
            </a:lvl3pPr>
            <a:lvl4pPr marL="1005794" indent="0">
              <a:buNone/>
              <a:defRPr sz="733"/>
            </a:lvl4pPr>
            <a:lvl5pPr marL="1341059" indent="0">
              <a:buNone/>
              <a:defRPr sz="733"/>
            </a:lvl5pPr>
            <a:lvl6pPr marL="1676324" indent="0">
              <a:buNone/>
              <a:defRPr sz="733"/>
            </a:lvl6pPr>
            <a:lvl7pPr marL="2011589" indent="0">
              <a:buNone/>
              <a:defRPr sz="733"/>
            </a:lvl7pPr>
            <a:lvl8pPr marL="2346853" indent="0">
              <a:buNone/>
              <a:defRPr sz="733"/>
            </a:lvl8pPr>
            <a:lvl9pPr marL="2682118" indent="0">
              <a:buNone/>
              <a:defRPr sz="73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15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3030" y="267758"/>
            <a:ext cx="17350740" cy="972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3030" y="1338792"/>
            <a:ext cx="17350740" cy="31909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83030" y="4661324"/>
            <a:ext cx="4526280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D22BAE-5E43-9043-AE53-F1C6CDBDA1F2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63690" y="4661324"/>
            <a:ext cx="6789420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207490" y="4661324"/>
            <a:ext cx="4526280" cy="2677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681B3D-97E8-D747-A44D-2ADCECD943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465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70530" rtl="0" eaLnBrk="1" latinLnBrk="0" hangingPunct="1">
        <a:lnSpc>
          <a:spcPct val="90000"/>
        </a:lnSpc>
        <a:spcBef>
          <a:spcPct val="0"/>
        </a:spcBef>
        <a:buNone/>
        <a:defRPr sz="32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7632" indent="-167632" algn="l" defTabSz="67053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02897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838162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467" kern="1200">
          <a:solidFill>
            <a:schemeClr val="tx1"/>
          </a:solidFill>
          <a:latin typeface="+mn-lt"/>
          <a:ea typeface="+mn-ea"/>
          <a:cs typeface="+mn-cs"/>
        </a:defRPr>
      </a:lvl3pPr>
      <a:lvl4pPr marL="1173427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508691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843956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179221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2514486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2849750" indent="-167632" algn="l" defTabSz="670530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335265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70530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005794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341059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1676324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6pPr>
      <a:lvl7pPr marL="2011589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7pPr>
      <a:lvl8pPr marL="2346853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8pPr>
      <a:lvl9pPr marL="2682118" algn="l" defTabSz="670530" rtl="0" eaLnBrk="1" latinLnBrk="0" hangingPunct="1">
        <a:defRPr sz="1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96336944-1290-6C93-BBBA-1F75D46BBE78}"/>
              </a:ext>
            </a:extLst>
          </p:cNvPr>
          <p:cNvSpPr txBox="1"/>
          <p:nvPr/>
        </p:nvSpPr>
        <p:spPr>
          <a:xfrm>
            <a:off x="6253325" y="2300561"/>
            <a:ext cx="7610152" cy="42808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r-FR" sz="2094" i="1" dirty="0">
                <a:latin typeface="Arial" panose="020B0604020202020204" pitchFamily="34" charset="0"/>
                <a:cs typeface="Arial" panose="020B0604020202020204" pitchFamily="34" charset="0"/>
              </a:rPr>
              <a:t>IMAGE / PHOTO sur le thème du colloque</a:t>
            </a:r>
          </a:p>
        </p:txBody>
      </p:sp>
    </p:spTree>
    <p:extLst>
      <p:ext uri="{BB962C8B-B14F-4D97-AF65-F5344CB8AC3E}">
        <p14:creationId xmlns:p14="http://schemas.microsoft.com/office/powerpoint/2010/main" val="34299879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8</Words>
  <Application>Microsoft Macintosh PowerPoint</Application>
  <PresentationFormat>Personnalisé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Émilie Talbot</dc:creator>
  <cp:lastModifiedBy>Sarah Paradis</cp:lastModifiedBy>
  <cp:revision>3</cp:revision>
  <dcterms:created xsi:type="dcterms:W3CDTF">2024-05-17T18:41:31Z</dcterms:created>
  <dcterms:modified xsi:type="dcterms:W3CDTF">2024-12-11T14:30:46Z</dcterms:modified>
</cp:coreProperties>
</file>