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5969000" cy="1843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8915"/>
    <a:srgbClr val="527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/>
    <p:restoredTop sz="96327"/>
  </p:normalViewPr>
  <p:slideViewPr>
    <p:cSldViewPr snapToGrid="0">
      <p:cViewPr varScale="1">
        <p:scale>
          <a:sx n="287" d="100"/>
          <a:sy n="287" d="100"/>
        </p:scale>
        <p:origin x="192" y="1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6125" y="301635"/>
            <a:ext cx="4476750" cy="641668"/>
          </a:xfrm>
        </p:spPr>
        <p:txBody>
          <a:bodyPr anchor="b"/>
          <a:lstStyle>
            <a:lvl1pPr algn="ctr">
              <a:defRPr sz="1613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6125" y="968048"/>
            <a:ext cx="4476750" cy="444986"/>
          </a:xfrm>
        </p:spPr>
        <p:txBody>
          <a:bodyPr/>
          <a:lstStyle>
            <a:lvl1pPr marL="0" indent="0" algn="ctr">
              <a:buNone/>
              <a:defRPr sz="645"/>
            </a:lvl1pPr>
            <a:lvl2pPr marL="122895" indent="0" algn="ctr">
              <a:buNone/>
              <a:defRPr sz="538"/>
            </a:lvl2pPr>
            <a:lvl3pPr marL="245791" indent="0" algn="ctr">
              <a:buNone/>
              <a:defRPr sz="484"/>
            </a:lvl3pPr>
            <a:lvl4pPr marL="368686" indent="0" algn="ctr">
              <a:buNone/>
              <a:defRPr sz="430"/>
            </a:lvl4pPr>
            <a:lvl5pPr marL="491581" indent="0" algn="ctr">
              <a:buNone/>
              <a:defRPr sz="430"/>
            </a:lvl5pPr>
            <a:lvl6pPr marL="614477" indent="0" algn="ctr">
              <a:buNone/>
              <a:defRPr sz="430"/>
            </a:lvl6pPr>
            <a:lvl7pPr marL="737372" indent="0" algn="ctr">
              <a:buNone/>
              <a:defRPr sz="430"/>
            </a:lvl7pPr>
            <a:lvl8pPr marL="860268" indent="0" algn="ctr">
              <a:buNone/>
              <a:defRPr sz="430"/>
            </a:lvl8pPr>
            <a:lvl9pPr marL="983163" indent="0" algn="ctr">
              <a:buNone/>
              <a:defRPr sz="43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1528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4300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271565" y="98127"/>
            <a:ext cx="1287066" cy="1561932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0369" y="98127"/>
            <a:ext cx="3786584" cy="1561932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171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1263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260" y="459492"/>
            <a:ext cx="5148263" cy="766673"/>
          </a:xfrm>
        </p:spPr>
        <p:txBody>
          <a:bodyPr anchor="b"/>
          <a:lstStyle>
            <a:lvl1pPr>
              <a:defRPr sz="1613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260" y="1233419"/>
            <a:ext cx="5148263" cy="403175"/>
          </a:xfrm>
        </p:spPr>
        <p:txBody>
          <a:bodyPr/>
          <a:lstStyle>
            <a:lvl1pPr marL="0" indent="0">
              <a:buNone/>
              <a:defRPr sz="645">
                <a:solidFill>
                  <a:schemeClr val="tx1">
                    <a:tint val="82000"/>
                  </a:schemeClr>
                </a:solidFill>
              </a:defRPr>
            </a:lvl1pPr>
            <a:lvl2pPr marL="122895" indent="0">
              <a:buNone/>
              <a:defRPr sz="538">
                <a:solidFill>
                  <a:schemeClr val="tx1">
                    <a:tint val="82000"/>
                  </a:schemeClr>
                </a:solidFill>
              </a:defRPr>
            </a:lvl2pPr>
            <a:lvl3pPr marL="245791" indent="0">
              <a:buNone/>
              <a:defRPr sz="484">
                <a:solidFill>
                  <a:schemeClr val="tx1">
                    <a:tint val="82000"/>
                  </a:schemeClr>
                </a:solidFill>
              </a:defRPr>
            </a:lvl3pPr>
            <a:lvl4pPr marL="368686" indent="0">
              <a:buNone/>
              <a:defRPr sz="430">
                <a:solidFill>
                  <a:schemeClr val="tx1">
                    <a:tint val="82000"/>
                  </a:schemeClr>
                </a:solidFill>
              </a:defRPr>
            </a:lvl4pPr>
            <a:lvl5pPr marL="491581" indent="0">
              <a:buNone/>
              <a:defRPr sz="430">
                <a:solidFill>
                  <a:schemeClr val="tx1">
                    <a:tint val="82000"/>
                  </a:schemeClr>
                </a:solidFill>
              </a:defRPr>
            </a:lvl5pPr>
            <a:lvl6pPr marL="614477" indent="0">
              <a:buNone/>
              <a:defRPr sz="430">
                <a:solidFill>
                  <a:schemeClr val="tx1">
                    <a:tint val="82000"/>
                  </a:schemeClr>
                </a:solidFill>
              </a:defRPr>
            </a:lvl6pPr>
            <a:lvl7pPr marL="737372" indent="0">
              <a:buNone/>
              <a:defRPr sz="430">
                <a:solidFill>
                  <a:schemeClr val="tx1">
                    <a:tint val="82000"/>
                  </a:schemeClr>
                </a:solidFill>
              </a:defRPr>
            </a:lvl7pPr>
            <a:lvl8pPr marL="860268" indent="0">
              <a:buNone/>
              <a:defRPr sz="430">
                <a:solidFill>
                  <a:schemeClr val="tx1">
                    <a:tint val="82000"/>
                  </a:schemeClr>
                </a:solidFill>
              </a:defRPr>
            </a:lvl8pPr>
            <a:lvl9pPr marL="983163" indent="0">
              <a:buNone/>
              <a:defRPr sz="43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901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369" y="490637"/>
            <a:ext cx="2536825" cy="1169422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1806" y="490637"/>
            <a:ext cx="2536825" cy="1169422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0303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146" y="98128"/>
            <a:ext cx="5148263" cy="356245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1146" y="451813"/>
            <a:ext cx="2525167" cy="221426"/>
          </a:xfrm>
        </p:spPr>
        <p:txBody>
          <a:bodyPr anchor="b"/>
          <a:lstStyle>
            <a:lvl1pPr marL="0" indent="0">
              <a:buNone/>
              <a:defRPr sz="645" b="1"/>
            </a:lvl1pPr>
            <a:lvl2pPr marL="122895" indent="0">
              <a:buNone/>
              <a:defRPr sz="538" b="1"/>
            </a:lvl2pPr>
            <a:lvl3pPr marL="245791" indent="0">
              <a:buNone/>
              <a:defRPr sz="484" b="1"/>
            </a:lvl3pPr>
            <a:lvl4pPr marL="368686" indent="0">
              <a:buNone/>
              <a:defRPr sz="430" b="1"/>
            </a:lvl4pPr>
            <a:lvl5pPr marL="491581" indent="0">
              <a:buNone/>
              <a:defRPr sz="430" b="1"/>
            </a:lvl5pPr>
            <a:lvl6pPr marL="614477" indent="0">
              <a:buNone/>
              <a:defRPr sz="430" b="1"/>
            </a:lvl6pPr>
            <a:lvl7pPr marL="737372" indent="0">
              <a:buNone/>
              <a:defRPr sz="430" b="1"/>
            </a:lvl7pPr>
            <a:lvl8pPr marL="860268" indent="0">
              <a:buNone/>
              <a:defRPr sz="430" b="1"/>
            </a:lvl8pPr>
            <a:lvl9pPr marL="983163" indent="0">
              <a:buNone/>
              <a:defRPr sz="43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146" y="673239"/>
            <a:ext cx="2525167" cy="9902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21806" y="451813"/>
            <a:ext cx="2537602" cy="221426"/>
          </a:xfrm>
        </p:spPr>
        <p:txBody>
          <a:bodyPr anchor="b"/>
          <a:lstStyle>
            <a:lvl1pPr marL="0" indent="0">
              <a:buNone/>
              <a:defRPr sz="645" b="1"/>
            </a:lvl1pPr>
            <a:lvl2pPr marL="122895" indent="0">
              <a:buNone/>
              <a:defRPr sz="538" b="1"/>
            </a:lvl2pPr>
            <a:lvl3pPr marL="245791" indent="0">
              <a:buNone/>
              <a:defRPr sz="484" b="1"/>
            </a:lvl3pPr>
            <a:lvl4pPr marL="368686" indent="0">
              <a:buNone/>
              <a:defRPr sz="430" b="1"/>
            </a:lvl4pPr>
            <a:lvl5pPr marL="491581" indent="0">
              <a:buNone/>
              <a:defRPr sz="430" b="1"/>
            </a:lvl5pPr>
            <a:lvl6pPr marL="614477" indent="0">
              <a:buNone/>
              <a:defRPr sz="430" b="1"/>
            </a:lvl6pPr>
            <a:lvl7pPr marL="737372" indent="0">
              <a:buNone/>
              <a:defRPr sz="430" b="1"/>
            </a:lvl7pPr>
            <a:lvl8pPr marL="860268" indent="0">
              <a:buNone/>
              <a:defRPr sz="430" b="1"/>
            </a:lvl8pPr>
            <a:lvl9pPr marL="983163" indent="0">
              <a:buNone/>
              <a:defRPr sz="43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21806" y="673239"/>
            <a:ext cx="2537602" cy="9902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6082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7303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4068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146" y="122872"/>
            <a:ext cx="1925158" cy="430054"/>
          </a:xfrm>
        </p:spPr>
        <p:txBody>
          <a:bodyPr anchor="b"/>
          <a:lstStyle>
            <a:lvl1pPr>
              <a:defRPr sz="86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7603" y="265371"/>
            <a:ext cx="3021806" cy="1309787"/>
          </a:xfrm>
        </p:spPr>
        <p:txBody>
          <a:bodyPr/>
          <a:lstStyle>
            <a:lvl1pPr>
              <a:defRPr sz="860"/>
            </a:lvl1pPr>
            <a:lvl2pPr>
              <a:defRPr sz="753"/>
            </a:lvl2pPr>
            <a:lvl3pPr>
              <a:defRPr sz="645"/>
            </a:lvl3pPr>
            <a:lvl4pPr>
              <a:defRPr sz="538"/>
            </a:lvl4pPr>
            <a:lvl5pPr>
              <a:defRPr sz="538"/>
            </a:lvl5pPr>
            <a:lvl6pPr>
              <a:defRPr sz="538"/>
            </a:lvl6pPr>
            <a:lvl7pPr>
              <a:defRPr sz="538"/>
            </a:lvl7pPr>
            <a:lvl8pPr>
              <a:defRPr sz="538"/>
            </a:lvl8pPr>
            <a:lvl9pPr>
              <a:defRPr sz="538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146" y="552926"/>
            <a:ext cx="1925158" cy="1024365"/>
          </a:xfrm>
        </p:spPr>
        <p:txBody>
          <a:bodyPr/>
          <a:lstStyle>
            <a:lvl1pPr marL="0" indent="0">
              <a:buNone/>
              <a:defRPr sz="430"/>
            </a:lvl1pPr>
            <a:lvl2pPr marL="122895" indent="0">
              <a:buNone/>
              <a:defRPr sz="376"/>
            </a:lvl2pPr>
            <a:lvl3pPr marL="245791" indent="0">
              <a:buNone/>
              <a:defRPr sz="323"/>
            </a:lvl3pPr>
            <a:lvl4pPr marL="368686" indent="0">
              <a:buNone/>
              <a:defRPr sz="269"/>
            </a:lvl4pPr>
            <a:lvl5pPr marL="491581" indent="0">
              <a:buNone/>
              <a:defRPr sz="269"/>
            </a:lvl5pPr>
            <a:lvl6pPr marL="614477" indent="0">
              <a:buNone/>
              <a:defRPr sz="269"/>
            </a:lvl6pPr>
            <a:lvl7pPr marL="737372" indent="0">
              <a:buNone/>
              <a:defRPr sz="269"/>
            </a:lvl7pPr>
            <a:lvl8pPr marL="860268" indent="0">
              <a:buNone/>
              <a:defRPr sz="269"/>
            </a:lvl8pPr>
            <a:lvl9pPr marL="983163" indent="0">
              <a:buNone/>
              <a:defRPr sz="269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840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146" y="122872"/>
            <a:ext cx="1925158" cy="430054"/>
          </a:xfrm>
        </p:spPr>
        <p:txBody>
          <a:bodyPr anchor="b"/>
          <a:lstStyle>
            <a:lvl1pPr>
              <a:defRPr sz="86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37603" y="265371"/>
            <a:ext cx="3021806" cy="1309787"/>
          </a:xfrm>
        </p:spPr>
        <p:txBody>
          <a:bodyPr anchor="t"/>
          <a:lstStyle>
            <a:lvl1pPr marL="0" indent="0">
              <a:buNone/>
              <a:defRPr sz="860"/>
            </a:lvl1pPr>
            <a:lvl2pPr marL="122895" indent="0">
              <a:buNone/>
              <a:defRPr sz="753"/>
            </a:lvl2pPr>
            <a:lvl3pPr marL="245791" indent="0">
              <a:buNone/>
              <a:defRPr sz="645"/>
            </a:lvl3pPr>
            <a:lvl4pPr marL="368686" indent="0">
              <a:buNone/>
              <a:defRPr sz="538"/>
            </a:lvl4pPr>
            <a:lvl5pPr marL="491581" indent="0">
              <a:buNone/>
              <a:defRPr sz="538"/>
            </a:lvl5pPr>
            <a:lvl6pPr marL="614477" indent="0">
              <a:buNone/>
              <a:defRPr sz="538"/>
            </a:lvl6pPr>
            <a:lvl7pPr marL="737372" indent="0">
              <a:buNone/>
              <a:defRPr sz="538"/>
            </a:lvl7pPr>
            <a:lvl8pPr marL="860268" indent="0">
              <a:buNone/>
              <a:defRPr sz="538"/>
            </a:lvl8pPr>
            <a:lvl9pPr marL="983163" indent="0">
              <a:buNone/>
              <a:defRPr sz="538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146" y="552926"/>
            <a:ext cx="1925158" cy="1024365"/>
          </a:xfrm>
        </p:spPr>
        <p:txBody>
          <a:bodyPr/>
          <a:lstStyle>
            <a:lvl1pPr marL="0" indent="0">
              <a:buNone/>
              <a:defRPr sz="430"/>
            </a:lvl1pPr>
            <a:lvl2pPr marL="122895" indent="0">
              <a:buNone/>
              <a:defRPr sz="376"/>
            </a:lvl2pPr>
            <a:lvl3pPr marL="245791" indent="0">
              <a:buNone/>
              <a:defRPr sz="323"/>
            </a:lvl3pPr>
            <a:lvl4pPr marL="368686" indent="0">
              <a:buNone/>
              <a:defRPr sz="269"/>
            </a:lvl4pPr>
            <a:lvl5pPr marL="491581" indent="0">
              <a:buNone/>
              <a:defRPr sz="269"/>
            </a:lvl5pPr>
            <a:lvl6pPr marL="614477" indent="0">
              <a:buNone/>
              <a:defRPr sz="269"/>
            </a:lvl6pPr>
            <a:lvl7pPr marL="737372" indent="0">
              <a:buNone/>
              <a:defRPr sz="269"/>
            </a:lvl7pPr>
            <a:lvl8pPr marL="860268" indent="0">
              <a:buNone/>
              <a:defRPr sz="269"/>
            </a:lvl8pPr>
            <a:lvl9pPr marL="983163" indent="0">
              <a:buNone/>
              <a:defRPr sz="269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669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0369" y="98128"/>
            <a:ext cx="5148263" cy="356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369" y="490637"/>
            <a:ext cx="5148263" cy="1169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0369" y="1708270"/>
            <a:ext cx="1343025" cy="981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91A97C-2FBA-2D43-8D88-AB05DCE1121D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7231" y="1708270"/>
            <a:ext cx="2014538" cy="981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15606" y="1708270"/>
            <a:ext cx="1343025" cy="981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DCDEDB-4534-6449-9AC6-5BDC00DEA3C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96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5791" rtl="0" eaLnBrk="1" latinLnBrk="0" hangingPunct="1">
        <a:lnSpc>
          <a:spcPct val="90000"/>
        </a:lnSpc>
        <a:spcBef>
          <a:spcPct val="0"/>
        </a:spcBef>
        <a:buNone/>
        <a:defRPr sz="11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448" indent="-61448" algn="l" defTabSz="245791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sz="753" kern="1200">
          <a:solidFill>
            <a:schemeClr val="tx1"/>
          </a:solidFill>
          <a:latin typeface="+mn-lt"/>
          <a:ea typeface="+mn-ea"/>
          <a:cs typeface="+mn-cs"/>
        </a:defRPr>
      </a:lvl1pPr>
      <a:lvl2pPr marL="184343" indent="-61448" algn="l" defTabSz="245791" rtl="0" eaLnBrk="1" latinLnBrk="0" hangingPunct="1">
        <a:lnSpc>
          <a:spcPct val="90000"/>
        </a:lnSpc>
        <a:spcBef>
          <a:spcPts val="134"/>
        </a:spcBef>
        <a:buFont typeface="Arial" panose="020B0604020202020204" pitchFamily="34" charset="0"/>
        <a:buChar char="•"/>
        <a:defRPr sz="645" kern="1200">
          <a:solidFill>
            <a:schemeClr val="tx1"/>
          </a:solidFill>
          <a:latin typeface="+mn-lt"/>
          <a:ea typeface="+mn-ea"/>
          <a:cs typeface="+mn-cs"/>
        </a:defRPr>
      </a:lvl2pPr>
      <a:lvl3pPr marL="307238" indent="-61448" algn="l" defTabSz="245791" rtl="0" eaLnBrk="1" latinLnBrk="0" hangingPunct="1">
        <a:lnSpc>
          <a:spcPct val="90000"/>
        </a:lnSpc>
        <a:spcBef>
          <a:spcPts val="134"/>
        </a:spcBef>
        <a:buFont typeface="Arial" panose="020B0604020202020204" pitchFamily="34" charset="0"/>
        <a:buChar char="•"/>
        <a:defRPr sz="538" kern="1200">
          <a:solidFill>
            <a:schemeClr val="tx1"/>
          </a:solidFill>
          <a:latin typeface="+mn-lt"/>
          <a:ea typeface="+mn-ea"/>
          <a:cs typeface="+mn-cs"/>
        </a:defRPr>
      </a:lvl3pPr>
      <a:lvl4pPr marL="430134" indent="-61448" algn="l" defTabSz="245791" rtl="0" eaLnBrk="1" latinLnBrk="0" hangingPunct="1">
        <a:lnSpc>
          <a:spcPct val="90000"/>
        </a:lnSpc>
        <a:spcBef>
          <a:spcPts val="134"/>
        </a:spcBef>
        <a:buFont typeface="Arial" panose="020B0604020202020204" pitchFamily="34" charset="0"/>
        <a:buChar char="•"/>
        <a:defRPr sz="484" kern="1200">
          <a:solidFill>
            <a:schemeClr val="tx1"/>
          </a:solidFill>
          <a:latin typeface="+mn-lt"/>
          <a:ea typeface="+mn-ea"/>
          <a:cs typeface="+mn-cs"/>
        </a:defRPr>
      </a:lvl4pPr>
      <a:lvl5pPr marL="553029" indent="-61448" algn="l" defTabSz="245791" rtl="0" eaLnBrk="1" latinLnBrk="0" hangingPunct="1">
        <a:lnSpc>
          <a:spcPct val="90000"/>
        </a:lnSpc>
        <a:spcBef>
          <a:spcPts val="134"/>
        </a:spcBef>
        <a:buFont typeface="Arial" panose="020B0604020202020204" pitchFamily="34" charset="0"/>
        <a:buChar char="•"/>
        <a:defRPr sz="484" kern="1200">
          <a:solidFill>
            <a:schemeClr val="tx1"/>
          </a:solidFill>
          <a:latin typeface="+mn-lt"/>
          <a:ea typeface="+mn-ea"/>
          <a:cs typeface="+mn-cs"/>
        </a:defRPr>
      </a:lvl5pPr>
      <a:lvl6pPr marL="675924" indent="-61448" algn="l" defTabSz="245791" rtl="0" eaLnBrk="1" latinLnBrk="0" hangingPunct="1">
        <a:lnSpc>
          <a:spcPct val="90000"/>
        </a:lnSpc>
        <a:spcBef>
          <a:spcPts val="134"/>
        </a:spcBef>
        <a:buFont typeface="Arial" panose="020B0604020202020204" pitchFamily="34" charset="0"/>
        <a:buChar char="•"/>
        <a:defRPr sz="484" kern="1200">
          <a:solidFill>
            <a:schemeClr val="tx1"/>
          </a:solidFill>
          <a:latin typeface="+mn-lt"/>
          <a:ea typeface="+mn-ea"/>
          <a:cs typeface="+mn-cs"/>
        </a:defRPr>
      </a:lvl6pPr>
      <a:lvl7pPr marL="798820" indent="-61448" algn="l" defTabSz="245791" rtl="0" eaLnBrk="1" latinLnBrk="0" hangingPunct="1">
        <a:lnSpc>
          <a:spcPct val="90000"/>
        </a:lnSpc>
        <a:spcBef>
          <a:spcPts val="134"/>
        </a:spcBef>
        <a:buFont typeface="Arial" panose="020B0604020202020204" pitchFamily="34" charset="0"/>
        <a:buChar char="•"/>
        <a:defRPr sz="484" kern="1200">
          <a:solidFill>
            <a:schemeClr val="tx1"/>
          </a:solidFill>
          <a:latin typeface="+mn-lt"/>
          <a:ea typeface="+mn-ea"/>
          <a:cs typeface="+mn-cs"/>
        </a:defRPr>
      </a:lvl7pPr>
      <a:lvl8pPr marL="921715" indent="-61448" algn="l" defTabSz="245791" rtl="0" eaLnBrk="1" latinLnBrk="0" hangingPunct="1">
        <a:lnSpc>
          <a:spcPct val="90000"/>
        </a:lnSpc>
        <a:spcBef>
          <a:spcPts val="134"/>
        </a:spcBef>
        <a:buFont typeface="Arial" panose="020B0604020202020204" pitchFamily="34" charset="0"/>
        <a:buChar char="•"/>
        <a:defRPr sz="484" kern="1200">
          <a:solidFill>
            <a:schemeClr val="tx1"/>
          </a:solidFill>
          <a:latin typeface="+mn-lt"/>
          <a:ea typeface="+mn-ea"/>
          <a:cs typeface="+mn-cs"/>
        </a:defRPr>
      </a:lvl8pPr>
      <a:lvl9pPr marL="1044611" indent="-61448" algn="l" defTabSz="245791" rtl="0" eaLnBrk="1" latinLnBrk="0" hangingPunct="1">
        <a:lnSpc>
          <a:spcPct val="90000"/>
        </a:lnSpc>
        <a:spcBef>
          <a:spcPts val="134"/>
        </a:spcBef>
        <a:buFont typeface="Arial" panose="020B0604020202020204" pitchFamily="34" charset="0"/>
        <a:buChar char="•"/>
        <a:defRPr sz="4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5791" rtl="0" eaLnBrk="1" latinLnBrk="0" hangingPunct="1">
        <a:defRPr sz="484" kern="1200">
          <a:solidFill>
            <a:schemeClr val="tx1"/>
          </a:solidFill>
          <a:latin typeface="+mn-lt"/>
          <a:ea typeface="+mn-ea"/>
          <a:cs typeface="+mn-cs"/>
        </a:defRPr>
      </a:lvl1pPr>
      <a:lvl2pPr marL="122895" algn="l" defTabSz="245791" rtl="0" eaLnBrk="1" latinLnBrk="0" hangingPunct="1">
        <a:defRPr sz="484" kern="1200">
          <a:solidFill>
            <a:schemeClr val="tx1"/>
          </a:solidFill>
          <a:latin typeface="+mn-lt"/>
          <a:ea typeface="+mn-ea"/>
          <a:cs typeface="+mn-cs"/>
        </a:defRPr>
      </a:lvl2pPr>
      <a:lvl3pPr marL="245791" algn="l" defTabSz="245791" rtl="0" eaLnBrk="1" latinLnBrk="0" hangingPunct="1">
        <a:defRPr sz="484" kern="1200">
          <a:solidFill>
            <a:schemeClr val="tx1"/>
          </a:solidFill>
          <a:latin typeface="+mn-lt"/>
          <a:ea typeface="+mn-ea"/>
          <a:cs typeface="+mn-cs"/>
        </a:defRPr>
      </a:lvl3pPr>
      <a:lvl4pPr marL="368686" algn="l" defTabSz="245791" rtl="0" eaLnBrk="1" latinLnBrk="0" hangingPunct="1">
        <a:defRPr sz="484" kern="1200">
          <a:solidFill>
            <a:schemeClr val="tx1"/>
          </a:solidFill>
          <a:latin typeface="+mn-lt"/>
          <a:ea typeface="+mn-ea"/>
          <a:cs typeface="+mn-cs"/>
        </a:defRPr>
      </a:lvl4pPr>
      <a:lvl5pPr marL="491581" algn="l" defTabSz="245791" rtl="0" eaLnBrk="1" latinLnBrk="0" hangingPunct="1">
        <a:defRPr sz="484" kern="1200">
          <a:solidFill>
            <a:schemeClr val="tx1"/>
          </a:solidFill>
          <a:latin typeface="+mn-lt"/>
          <a:ea typeface="+mn-ea"/>
          <a:cs typeface="+mn-cs"/>
        </a:defRPr>
      </a:lvl5pPr>
      <a:lvl6pPr marL="614477" algn="l" defTabSz="245791" rtl="0" eaLnBrk="1" latinLnBrk="0" hangingPunct="1">
        <a:defRPr sz="484" kern="1200">
          <a:solidFill>
            <a:schemeClr val="tx1"/>
          </a:solidFill>
          <a:latin typeface="+mn-lt"/>
          <a:ea typeface="+mn-ea"/>
          <a:cs typeface="+mn-cs"/>
        </a:defRPr>
      </a:lvl6pPr>
      <a:lvl7pPr marL="737372" algn="l" defTabSz="245791" rtl="0" eaLnBrk="1" latinLnBrk="0" hangingPunct="1">
        <a:defRPr sz="484" kern="1200">
          <a:solidFill>
            <a:schemeClr val="tx1"/>
          </a:solidFill>
          <a:latin typeface="+mn-lt"/>
          <a:ea typeface="+mn-ea"/>
          <a:cs typeface="+mn-cs"/>
        </a:defRPr>
      </a:lvl7pPr>
      <a:lvl8pPr marL="860268" algn="l" defTabSz="245791" rtl="0" eaLnBrk="1" latinLnBrk="0" hangingPunct="1">
        <a:defRPr sz="484" kern="1200">
          <a:solidFill>
            <a:schemeClr val="tx1"/>
          </a:solidFill>
          <a:latin typeface="+mn-lt"/>
          <a:ea typeface="+mn-ea"/>
          <a:cs typeface="+mn-cs"/>
        </a:defRPr>
      </a:lvl8pPr>
      <a:lvl9pPr marL="983163" algn="l" defTabSz="245791" rtl="0" eaLnBrk="1" latinLnBrk="0" hangingPunct="1">
        <a:defRPr sz="4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08A7F9A2-FEFE-D1E8-A9EC-4AEB37EDD04C}"/>
              </a:ext>
            </a:extLst>
          </p:cNvPr>
          <p:cNvSpPr txBox="1"/>
          <p:nvPr/>
        </p:nvSpPr>
        <p:spPr>
          <a:xfrm>
            <a:off x="0" y="-1"/>
            <a:ext cx="1792224" cy="1843089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fr-FR" sz="1200" i="1" dirty="0">
                <a:latin typeface="Arial" panose="020B0604020202020204" pitchFamily="34" charset="0"/>
                <a:cs typeface="Arial" panose="020B0604020202020204" pitchFamily="34" charset="0"/>
              </a:rPr>
              <a:t>Espace pour</a:t>
            </a:r>
          </a:p>
          <a:p>
            <a:pPr algn="ctr"/>
            <a:r>
              <a:rPr lang="fr-FR" sz="1200" i="1" dirty="0">
                <a:latin typeface="Arial" panose="020B0604020202020204" pitchFamily="34" charset="0"/>
                <a:cs typeface="Arial" panose="020B0604020202020204" pitchFamily="34" charset="0"/>
              </a:rPr>
              <a:t>IMAGE / PHOTO</a:t>
            </a:r>
          </a:p>
          <a:p>
            <a:pPr algn="ctr"/>
            <a:r>
              <a:rPr lang="fr-FR" sz="1200" i="1" dirty="0">
                <a:latin typeface="Arial" panose="020B0604020202020204" pitchFamily="34" charset="0"/>
                <a:cs typeface="Arial" panose="020B0604020202020204" pitchFamily="34" charset="0"/>
              </a:rPr>
              <a:t>sur le thème du colloque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077F22F-037F-AF76-288E-CB31A4FFF918}"/>
              </a:ext>
            </a:extLst>
          </p:cNvPr>
          <p:cNvSpPr txBox="1">
            <a:spLocks/>
          </p:cNvSpPr>
          <p:nvPr/>
        </p:nvSpPr>
        <p:spPr>
          <a:xfrm>
            <a:off x="1792225" y="-1"/>
            <a:ext cx="4176776" cy="1843089"/>
          </a:xfrm>
          <a:prstGeom prst="rect">
            <a:avLst/>
          </a:prstGeom>
          <a:solidFill>
            <a:srgbClr val="6B8915"/>
          </a:solidFill>
        </p:spPr>
        <p:txBody>
          <a:bodyPr vert="horz" lIns="69986" tIns="34993" rIns="69986" bIns="34993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/>
            <a:r>
              <a:rPr lang="fr-F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  <a:p>
            <a:pPr lvl="1"/>
            <a:endParaRPr lang="fr-FR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48272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>
            <a:extLst>
              <a:ext uri="{FF2B5EF4-FFF2-40B4-BE49-F238E27FC236}">
                <a16:creationId xmlns:a16="http://schemas.microsoft.com/office/drawing/2014/main" id="{3077F22F-037F-AF76-288E-CB31A4FFF918}"/>
              </a:ext>
            </a:extLst>
          </p:cNvPr>
          <p:cNvSpPr txBox="1">
            <a:spLocks/>
          </p:cNvSpPr>
          <p:nvPr/>
        </p:nvSpPr>
        <p:spPr>
          <a:xfrm>
            <a:off x="0" y="-1"/>
            <a:ext cx="5969001" cy="1843089"/>
          </a:xfrm>
          <a:prstGeom prst="rect">
            <a:avLst/>
          </a:prstGeom>
          <a:solidFill>
            <a:srgbClr val="6B8915"/>
          </a:solidFill>
        </p:spPr>
        <p:txBody>
          <a:bodyPr vert="horz" lIns="69986" tIns="34993" rIns="69986" bIns="34993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/>
            <a:r>
              <a:rPr lang="fr-F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  <a:p>
            <a:pPr lvl="1"/>
            <a:endParaRPr lang="fr-FR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0718946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20</Words>
  <Application>Microsoft Macintosh PowerPoint</Application>
  <PresentationFormat>Personnalisé</PresentationFormat>
  <Paragraphs>11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Émilie Talbot</dc:creator>
  <cp:lastModifiedBy>Sarah Paradis</cp:lastModifiedBy>
  <cp:revision>6</cp:revision>
  <cp:lastPrinted>2024-12-11T14:27:10Z</cp:lastPrinted>
  <dcterms:created xsi:type="dcterms:W3CDTF">2024-03-21T19:58:35Z</dcterms:created>
  <dcterms:modified xsi:type="dcterms:W3CDTF">2024-12-11T14:27:30Z</dcterms:modified>
</cp:coreProperties>
</file>