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sldIdLst>
    <p:sldId id="258" r:id="rId2"/>
  </p:sldIdLst>
  <p:sldSz cx="15494000" cy="79740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B8915"/>
    <a:srgbClr val="527B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/>
    <p:restoredTop sz="96327"/>
  </p:normalViewPr>
  <p:slideViewPr>
    <p:cSldViewPr snapToGrid="0">
      <p:cViewPr varScale="1">
        <p:scale>
          <a:sx n="106" d="100"/>
          <a:sy n="106" d="100"/>
        </p:scale>
        <p:origin x="79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36750" y="1305007"/>
            <a:ext cx="11620500" cy="2776138"/>
          </a:xfrm>
        </p:spPr>
        <p:txBody>
          <a:bodyPr anchor="b"/>
          <a:lstStyle>
            <a:lvl1pPr algn="ctr">
              <a:defRPr sz="6976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36750" y="4188203"/>
            <a:ext cx="11620500" cy="1925207"/>
          </a:xfrm>
        </p:spPr>
        <p:txBody>
          <a:bodyPr/>
          <a:lstStyle>
            <a:lvl1pPr marL="0" indent="0" algn="ctr">
              <a:buNone/>
              <a:defRPr sz="2790"/>
            </a:lvl1pPr>
            <a:lvl2pPr marL="531586" indent="0" algn="ctr">
              <a:buNone/>
              <a:defRPr sz="2325"/>
            </a:lvl2pPr>
            <a:lvl3pPr marL="1063173" indent="0" algn="ctr">
              <a:buNone/>
              <a:defRPr sz="2093"/>
            </a:lvl3pPr>
            <a:lvl4pPr marL="1594759" indent="0" algn="ctr">
              <a:buNone/>
              <a:defRPr sz="1860"/>
            </a:lvl4pPr>
            <a:lvl5pPr marL="2126346" indent="0" algn="ctr">
              <a:buNone/>
              <a:defRPr sz="1860"/>
            </a:lvl5pPr>
            <a:lvl6pPr marL="2657932" indent="0" algn="ctr">
              <a:buNone/>
              <a:defRPr sz="1860"/>
            </a:lvl6pPr>
            <a:lvl7pPr marL="3189519" indent="0" algn="ctr">
              <a:buNone/>
              <a:defRPr sz="1860"/>
            </a:lvl7pPr>
            <a:lvl8pPr marL="3721105" indent="0" algn="ctr">
              <a:buNone/>
              <a:defRPr sz="1860"/>
            </a:lvl8pPr>
            <a:lvl9pPr marL="4252692" indent="0" algn="ctr">
              <a:buNone/>
              <a:defRPr sz="1860"/>
            </a:lvl9pPr>
          </a:lstStyle>
          <a:p>
            <a:r>
              <a:rPr lang="fr-CA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876F6-DDB3-BD40-968F-FB16E5768268}" type="datetimeFigureOut">
              <a:rPr lang="fr-FR" smtClean="0"/>
              <a:t>11/12/2024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10D4E-2A95-AC4B-82AD-C94F496BD57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699101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876F6-DDB3-BD40-968F-FB16E5768268}" type="datetimeFigureOut">
              <a:rPr lang="fr-FR" smtClean="0"/>
              <a:t>11/12/2024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10D4E-2A95-AC4B-82AD-C94F496BD57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43520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087894" y="424543"/>
            <a:ext cx="3340894" cy="6757607"/>
          </a:xfrm>
        </p:spPr>
        <p:txBody>
          <a:bodyPr vert="eaVert"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5213" y="424543"/>
            <a:ext cx="9829006" cy="6757607"/>
          </a:xfrm>
        </p:spPr>
        <p:txBody>
          <a:bodyPr vert="eaVert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876F6-DDB3-BD40-968F-FB16E5768268}" type="datetimeFigureOut">
              <a:rPr lang="fr-FR" smtClean="0"/>
              <a:t>11/12/2024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10D4E-2A95-AC4B-82AD-C94F496BD57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50656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876F6-DDB3-BD40-968F-FB16E5768268}" type="datetimeFigureOut">
              <a:rPr lang="fr-FR" smtClean="0"/>
              <a:t>11/12/2024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10D4E-2A95-AC4B-82AD-C94F496BD57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06654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7143" y="1987967"/>
            <a:ext cx="13363575" cy="3316967"/>
          </a:xfrm>
        </p:spPr>
        <p:txBody>
          <a:bodyPr anchor="b"/>
          <a:lstStyle>
            <a:lvl1pPr>
              <a:defRPr sz="6976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7143" y="5336314"/>
            <a:ext cx="13363575" cy="1744315"/>
          </a:xfrm>
        </p:spPr>
        <p:txBody>
          <a:bodyPr/>
          <a:lstStyle>
            <a:lvl1pPr marL="0" indent="0">
              <a:buNone/>
              <a:defRPr sz="2790">
                <a:solidFill>
                  <a:schemeClr val="tx1">
                    <a:tint val="82000"/>
                  </a:schemeClr>
                </a:solidFill>
              </a:defRPr>
            </a:lvl1pPr>
            <a:lvl2pPr marL="531586" indent="0">
              <a:buNone/>
              <a:defRPr sz="2325">
                <a:solidFill>
                  <a:schemeClr val="tx1">
                    <a:tint val="82000"/>
                  </a:schemeClr>
                </a:solidFill>
              </a:defRPr>
            </a:lvl2pPr>
            <a:lvl3pPr marL="1063173" indent="0">
              <a:buNone/>
              <a:defRPr sz="2093">
                <a:solidFill>
                  <a:schemeClr val="tx1">
                    <a:tint val="82000"/>
                  </a:schemeClr>
                </a:solidFill>
              </a:defRPr>
            </a:lvl3pPr>
            <a:lvl4pPr marL="1594759" indent="0">
              <a:buNone/>
              <a:defRPr sz="1860">
                <a:solidFill>
                  <a:schemeClr val="tx1">
                    <a:tint val="82000"/>
                  </a:schemeClr>
                </a:solidFill>
              </a:defRPr>
            </a:lvl4pPr>
            <a:lvl5pPr marL="2126346" indent="0">
              <a:buNone/>
              <a:defRPr sz="1860">
                <a:solidFill>
                  <a:schemeClr val="tx1">
                    <a:tint val="82000"/>
                  </a:schemeClr>
                </a:solidFill>
              </a:defRPr>
            </a:lvl5pPr>
            <a:lvl6pPr marL="2657932" indent="0">
              <a:buNone/>
              <a:defRPr sz="1860">
                <a:solidFill>
                  <a:schemeClr val="tx1">
                    <a:tint val="82000"/>
                  </a:schemeClr>
                </a:solidFill>
              </a:defRPr>
            </a:lvl6pPr>
            <a:lvl7pPr marL="3189519" indent="0">
              <a:buNone/>
              <a:defRPr sz="1860">
                <a:solidFill>
                  <a:schemeClr val="tx1">
                    <a:tint val="82000"/>
                  </a:schemeClr>
                </a:solidFill>
              </a:defRPr>
            </a:lvl7pPr>
            <a:lvl8pPr marL="3721105" indent="0">
              <a:buNone/>
              <a:defRPr sz="1860">
                <a:solidFill>
                  <a:schemeClr val="tx1">
                    <a:tint val="82000"/>
                  </a:schemeClr>
                </a:solidFill>
              </a:defRPr>
            </a:lvl8pPr>
            <a:lvl9pPr marL="4252692" indent="0">
              <a:buNone/>
              <a:defRPr sz="186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876F6-DDB3-BD40-968F-FB16E5768268}" type="datetimeFigureOut">
              <a:rPr lang="fr-FR" smtClean="0"/>
              <a:t>11/12/2024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10D4E-2A95-AC4B-82AD-C94F496BD57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1881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5213" y="2122712"/>
            <a:ext cx="6584950" cy="5059438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43838" y="2122712"/>
            <a:ext cx="6584950" cy="5059438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876F6-DDB3-BD40-968F-FB16E5768268}" type="datetimeFigureOut">
              <a:rPr lang="fr-FR" smtClean="0"/>
              <a:t>11/12/2024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10D4E-2A95-AC4B-82AD-C94F496BD57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0221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7231" y="424543"/>
            <a:ext cx="13363575" cy="1541274"/>
          </a:xfrm>
        </p:spPr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7231" y="1954742"/>
            <a:ext cx="6554688" cy="957988"/>
          </a:xfrm>
        </p:spPr>
        <p:txBody>
          <a:bodyPr anchor="b"/>
          <a:lstStyle>
            <a:lvl1pPr marL="0" indent="0">
              <a:buNone/>
              <a:defRPr sz="2790" b="1"/>
            </a:lvl1pPr>
            <a:lvl2pPr marL="531586" indent="0">
              <a:buNone/>
              <a:defRPr sz="2325" b="1"/>
            </a:lvl2pPr>
            <a:lvl3pPr marL="1063173" indent="0">
              <a:buNone/>
              <a:defRPr sz="2093" b="1"/>
            </a:lvl3pPr>
            <a:lvl4pPr marL="1594759" indent="0">
              <a:buNone/>
              <a:defRPr sz="1860" b="1"/>
            </a:lvl4pPr>
            <a:lvl5pPr marL="2126346" indent="0">
              <a:buNone/>
              <a:defRPr sz="1860" b="1"/>
            </a:lvl5pPr>
            <a:lvl6pPr marL="2657932" indent="0">
              <a:buNone/>
              <a:defRPr sz="1860" b="1"/>
            </a:lvl6pPr>
            <a:lvl7pPr marL="3189519" indent="0">
              <a:buNone/>
              <a:defRPr sz="1860" b="1"/>
            </a:lvl7pPr>
            <a:lvl8pPr marL="3721105" indent="0">
              <a:buNone/>
              <a:defRPr sz="1860" b="1"/>
            </a:lvl8pPr>
            <a:lvl9pPr marL="4252692" indent="0">
              <a:buNone/>
              <a:defRPr sz="1860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7231" y="2912730"/>
            <a:ext cx="6554688" cy="4284187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43838" y="1954742"/>
            <a:ext cx="6586968" cy="957988"/>
          </a:xfrm>
        </p:spPr>
        <p:txBody>
          <a:bodyPr anchor="b"/>
          <a:lstStyle>
            <a:lvl1pPr marL="0" indent="0">
              <a:buNone/>
              <a:defRPr sz="2790" b="1"/>
            </a:lvl1pPr>
            <a:lvl2pPr marL="531586" indent="0">
              <a:buNone/>
              <a:defRPr sz="2325" b="1"/>
            </a:lvl2pPr>
            <a:lvl3pPr marL="1063173" indent="0">
              <a:buNone/>
              <a:defRPr sz="2093" b="1"/>
            </a:lvl3pPr>
            <a:lvl4pPr marL="1594759" indent="0">
              <a:buNone/>
              <a:defRPr sz="1860" b="1"/>
            </a:lvl4pPr>
            <a:lvl5pPr marL="2126346" indent="0">
              <a:buNone/>
              <a:defRPr sz="1860" b="1"/>
            </a:lvl5pPr>
            <a:lvl6pPr marL="2657932" indent="0">
              <a:buNone/>
              <a:defRPr sz="1860" b="1"/>
            </a:lvl6pPr>
            <a:lvl7pPr marL="3189519" indent="0">
              <a:buNone/>
              <a:defRPr sz="1860" b="1"/>
            </a:lvl7pPr>
            <a:lvl8pPr marL="3721105" indent="0">
              <a:buNone/>
              <a:defRPr sz="1860" b="1"/>
            </a:lvl8pPr>
            <a:lvl9pPr marL="4252692" indent="0">
              <a:buNone/>
              <a:defRPr sz="1860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43838" y="2912730"/>
            <a:ext cx="6586968" cy="4284187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876F6-DDB3-BD40-968F-FB16E5768268}" type="datetimeFigureOut">
              <a:rPr lang="fr-FR" smtClean="0"/>
              <a:t>11/12/2024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10D4E-2A95-AC4B-82AD-C94F496BD57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032105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876F6-DDB3-BD40-968F-FB16E5768268}" type="datetimeFigureOut">
              <a:rPr lang="fr-FR" smtClean="0"/>
              <a:t>11/12/2024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10D4E-2A95-AC4B-82AD-C94F496BD57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87639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876F6-DDB3-BD40-968F-FB16E5768268}" type="datetimeFigureOut">
              <a:rPr lang="fr-FR" smtClean="0"/>
              <a:t>11/12/2024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10D4E-2A95-AC4B-82AD-C94F496BD57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60717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7231" y="531601"/>
            <a:ext cx="4997218" cy="1860603"/>
          </a:xfrm>
        </p:spPr>
        <p:txBody>
          <a:bodyPr anchor="b"/>
          <a:lstStyle>
            <a:lvl1pPr>
              <a:defRPr sz="3721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86968" y="1148111"/>
            <a:ext cx="7843838" cy="5666718"/>
          </a:xfrm>
        </p:spPr>
        <p:txBody>
          <a:bodyPr/>
          <a:lstStyle>
            <a:lvl1pPr>
              <a:defRPr sz="3721"/>
            </a:lvl1pPr>
            <a:lvl2pPr>
              <a:defRPr sz="3256"/>
            </a:lvl2pPr>
            <a:lvl3pPr>
              <a:defRPr sz="2790"/>
            </a:lvl3pPr>
            <a:lvl4pPr>
              <a:defRPr sz="2325"/>
            </a:lvl4pPr>
            <a:lvl5pPr>
              <a:defRPr sz="2325"/>
            </a:lvl5pPr>
            <a:lvl6pPr>
              <a:defRPr sz="2325"/>
            </a:lvl6pPr>
            <a:lvl7pPr>
              <a:defRPr sz="2325"/>
            </a:lvl7pPr>
            <a:lvl8pPr>
              <a:defRPr sz="2325"/>
            </a:lvl8pPr>
            <a:lvl9pPr>
              <a:defRPr sz="2325"/>
            </a:lvl9pPr>
          </a:lstStyle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67231" y="2392204"/>
            <a:ext cx="4997218" cy="4431854"/>
          </a:xfrm>
        </p:spPr>
        <p:txBody>
          <a:bodyPr/>
          <a:lstStyle>
            <a:lvl1pPr marL="0" indent="0">
              <a:buNone/>
              <a:defRPr sz="1860"/>
            </a:lvl1pPr>
            <a:lvl2pPr marL="531586" indent="0">
              <a:buNone/>
              <a:defRPr sz="1628"/>
            </a:lvl2pPr>
            <a:lvl3pPr marL="1063173" indent="0">
              <a:buNone/>
              <a:defRPr sz="1395"/>
            </a:lvl3pPr>
            <a:lvl4pPr marL="1594759" indent="0">
              <a:buNone/>
              <a:defRPr sz="1163"/>
            </a:lvl4pPr>
            <a:lvl5pPr marL="2126346" indent="0">
              <a:buNone/>
              <a:defRPr sz="1163"/>
            </a:lvl5pPr>
            <a:lvl6pPr marL="2657932" indent="0">
              <a:buNone/>
              <a:defRPr sz="1163"/>
            </a:lvl6pPr>
            <a:lvl7pPr marL="3189519" indent="0">
              <a:buNone/>
              <a:defRPr sz="1163"/>
            </a:lvl7pPr>
            <a:lvl8pPr marL="3721105" indent="0">
              <a:buNone/>
              <a:defRPr sz="1163"/>
            </a:lvl8pPr>
            <a:lvl9pPr marL="4252692" indent="0">
              <a:buNone/>
              <a:defRPr sz="1163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876F6-DDB3-BD40-968F-FB16E5768268}" type="datetimeFigureOut">
              <a:rPr lang="fr-FR" smtClean="0"/>
              <a:t>11/12/2024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10D4E-2A95-AC4B-82AD-C94F496BD57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83175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7231" y="531601"/>
            <a:ext cx="4997218" cy="1860603"/>
          </a:xfrm>
        </p:spPr>
        <p:txBody>
          <a:bodyPr anchor="b"/>
          <a:lstStyle>
            <a:lvl1pPr>
              <a:defRPr sz="3721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86968" y="1148111"/>
            <a:ext cx="7843838" cy="5666718"/>
          </a:xfrm>
        </p:spPr>
        <p:txBody>
          <a:bodyPr anchor="t"/>
          <a:lstStyle>
            <a:lvl1pPr marL="0" indent="0">
              <a:buNone/>
              <a:defRPr sz="3721"/>
            </a:lvl1pPr>
            <a:lvl2pPr marL="531586" indent="0">
              <a:buNone/>
              <a:defRPr sz="3256"/>
            </a:lvl2pPr>
            <a:lvl3pPr marL="1063173" indent="0">
              <a:buNone/>
              <a:defRPr sz="2790"/>
            </a:lvl3pPr>
            <a:lvl4pPr marL="1594759" indent="0">
              <a:buNone/>
              <a:defRPr sz="2325"/>
            </a:lvl4pPr>
            <a:lvl5pPr marL="2126346" indent="0">
              <a:buNone/>
              <a:defRPr sz="2325"/>
            </a:lvl5pPr>
            <a:lvl6pPr marL="2657932" indent="0">
              <a:buNone/>
              <a:defRPr sz="2325"/>
            </a:lvl6pPr>
            <a:lvl7pPr marL="3189519" indent="0">
              <a:buNone/>
              <a:defRPr sz="2325"/>
            </a:lvl7pPr>
            <a:lvl8pPr marL="3721105" indent="0">
              <a:buNone/>
              <a:defRPr sz="2325"/>
            </a:lvl8pPr>
            <a:lvl9pPr marL="4252692" indent="0">
              <a:buNone/>
              <a:defRPr sz="2325"/>
            </a:lvl9pPr>
          </a:lstStyle>
          <a:p>
            <a:r>
              <a:rPr lang="fr-CA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67231" y="2392204"/>
            <a:ext cx="4997218" cy="4431854"/>
          </a:xfrm>
        </p:spPr>
        <p:txBody>
          <a:bodyPr/>
          <a:lstStyle>
            <a:lvl1pPr marL="0" indent="0">
              <a:buNone/>
              <a:defRPr sz="1860"/>
            </a:lvl1pPr>
            <a:lvl2pPr marL="531586" indent="0">
              <a:buNone/>
              <a:defRPr sz="1628"/>
            </a:lvl2pPr>
            <a:lvl3pPr marL="1063173" indent="0">
              <a:buNone/>
              <a:defRPr sz="1395"/>
            </a:lvl3pPr>
            <a:lvl4pPr marL="1594759" indent="0">
              <a:buNone/>
              <a:defRPr sz="1163"/>
            </a:lvl4pPr>
            <a:lvl5pPr marL="2126346" indent="0">
              <a:buNone/>
              <a:defRPr sz="1163"/>
            </a:lvl5pPr>
            <a:lvl6pPr marL="2657932" indent="0">
              <a:buNone/>
              <a:defRPr sz="1163"/>
            </a:lvl6pPr>
            <a:lvl7pPr marL="3189519" indent="0">
              <a:buNone/>
              <a:defRPr sz="1163"/>
            </a:lvl7pPr>
            <a:lvl8pPr marL="3721105" indent="0">
              <a:buNone/>
              <a:defRPr sz="1163"/>
            </a:lvl8pPr>
            <a:lvl9pPr marL="4252692" indent="0">
              <a:buNone/>
              <a:defRPr sz="1163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876F6-DDB3-BD40-968F-FB16E5768268}" type="datetimeFigureOut">
              <a:rPr lang="fr-FR" smtClean="0"/>
              <a:t>11/12/2024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10D4E-2A95-AC4B-82AD-C94F496BD57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939881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5213" y="424543"/>
            <a:ext cx="13363575" cy="15412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5213" y="2122712"/>
            <a:ext cx="13363575" cy="50594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213" y="7390729"/>
            <a:ext cx="3486150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9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98876F6-DDB3-BD40-968F-FB16E5768268}" type="datetimeFigureOut">
              <a:rPr lang="fr-FR" smtClean="0"/>
              <a:t>11/12/2024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32388" y="7390729"/>
            <a:ext cx="5229225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9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42638" y="7390729"/>
            <a:ext cx="3486150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9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6E10D4E-2A95-AC4B-82AD-C94F496BD57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30490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063173" rtl="0" eaLnBrk="1" latinLnBrk="0" hangingPunct="1">
        <a:lnSpc>
          <a:spcPct val="90000"/>
        </a:lnSpc>
        <a:spcBef>
          <a:spcPct val="0"/>
        </a:spcBef>
        <a:buNone/>
        <a:defRPr sz="51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5793" indent="-265793" algn="l" defTabSz="1063173" rtl="0" eaLnBrk="1" latinLnBrk="0" hangingPunct="1">
        <a:lnSpc>
          <a:spcPct val="90000"/>
        </a:lnSpc>
        <a:spcBef>
          <a:spcPts val="1163"/>
        </a:spcBef>
        <a:buFont typeface="Arial" panose="020B0604020202020204" pitchFamily="34" charset="0"/>
        <a:buChar char="•"/>
        <a:defRPr sz="3256" kern="1200">
          <a:solidFill>
            <a:schemeClr val="tx1"/>
          </a:solidFill>
          <a:latin typeface="+mn-lt"/>
          <a:ea typeface="+mn-ea"/>
          <a:cs typeface="+mn-cs"/>
        </a:defRPr>
      </a:lvl1pPr>
      <a:lvl2pPr marL="797380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790" kern="1200">
          <a:solidFill>
            <a:schemeClr val="tx1"/>
          </a:solidFill>
          <a:latin typeface="+mn-lt"/>
          <a:ea typeface="+mn-ea"/>
          <a:cs typeface="+mn-cs"/>
        </a:defRPr>
      </a:lvl2pPr>
      <a:lvl3pPr marL="1328966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325" kern="1200">
          <a:solidFill>
            <a:schemeClr val="tx1"/>
          </a:solidFill>
          <a:latin typeface="+mn-lt"/>
          <a:ea typeface="+mn-ea"/>
          <a:cs typeface="+mn-cs"/>
        </a:defRPr>
      </a:lvl3pPr>
      <a:lvl4pPr marL="1860553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392139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92372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455312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986898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51848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1pPr>
      <a:lvl2pPr marL="53158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2pPr>
      <a:lvl3pPr marL="1063173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3pPr>
      <a:lvl4pPr marL="159475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12634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65793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18951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721105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25269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A39C87A-9249-7F42-EB1E-0D5A02B72F6C}"/>
              </a:ext>
            </a:extLst>
          </p:cNvPr>
          <p:cNvSpPr/>
          <p:nvPr/>
        </p:nvSpPr>
        <p:spPr>
          <a:xfrm>
            <a:off x="1" y="-66872"/>
            <a:ext cx="15494001" cy="8158621"/>
          </a:xfrm>
          <a:prstGeom prst="rect">
            <a:avLst/>
          </a:prstGeom>
          <a:solidFill>
            <a:srgbClr val="6B891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3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13193CA3-D1F3-C32C-1AD3-A89264538D32}"/>
              </a:ext>
            </a:extLst>
          </p:cNvPr>
          <p:cNvSpPr txBox="1"/>
          <p:nvPr/>
        </p:nvSpPr>
        <p:spPr>
          <a:xfrm>
            <a:off x="3667688" y="2453606"/>
            <a:ext cx="8158621" cy="3116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47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COLLOQUE</a:t>
            </a:r>
          </a:p>
          <a:p>
            <a:pPr algn="ctr"/>
            <a:endParaRPr lang="fr-FR" sz="1830" dirty="0">
              <a:solidFill>
                <a:schemeClr val="bg1"/>
              </a:solidFill>
            </a:endParaRPr>
          </a:p>
          <a:p>
            <a:pPr algn="ctr"/>
            <a:r>
              <a:rPr lang="fr-FR" sz="4881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du </a:t>
            </a:r>
          </a:p>
          <a:p>
            <a:pPr algn="ctr"/>
            <a:r>
              <a:rPr lang="fr-FR" sz="4881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colloque</a:t>
            </a:r>
          </a:p>
          <a:p>
            <a:pPr algn="ctr"/>
            <a:r>
              <a:rPr lang="fr-FR" sz="488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44640818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</TotalTime>
  <Words>5</Words>
  <Application>Microsoft Macintosh PowerPoint</Application>
  <PresentationFormat>Personnalisé</PresentationFormat>
  <Paragraphs>5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Émilie Talbot</dc:creator>
  <cp:lastModifiedBy>Sarah Paradis</cp:lastModifiedBy>
  <cp:revision>9</cp:revision>
  <dcterms:created xsi:type="dcterms:W3CDTF">2024-03-21T19:32:55Z</dcterms:created>
  <dcterms:modified xsi:type="dcterms:W3CDTF">2024-12-11T14:22:00Z</dcterms:modified>
</cp:coreProperties>
</file>