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sldIdLst>
    <p:sldId id="256" r:id="rId2"/>
    <p:sldId id="257" r:id="rId3"/>
    <p:sldId id="258" r:id="rId4"/>
  </p:sldIdLst>
  <p:sldSz cx="10058400" cy="15544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97" userDrawn="1">
          <p15:clr>
            <a:srgbClr val="A4A3A4"/>
          </p15:clr>
        </p15:guide>
        <p15:guide id="2" pos="31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8915"/>
    <a:srgbClr val="527B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27"/>
    <p:restoredTop sz="94719"/>
  </p:normalViewPr>
  <p:slideViewPr>
    <p:cSldViewPr snapToGrid="0">
      <p:cViewPr varScale="1">
        <p:scale>
          <a:sx n="62" d="100"/>
          <a:sy n="62" d="100"/>
        </p:scale>
        <p:origin x="4696" y="208"/>
      </p:cViewPr>
      <p:guideLst>
        <p:guide orient="horz" pos="4897"/>
        <p:guide pos="31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544023"/>
            <a:ext cx="8549640" cy="5411893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8164619"/>
            <a:ext cx="7543800" cy="3753061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fr-CA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7493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3203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827617"/>
            <a:ext cx="2168843" cy="13173499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827617"/>
            <a:ext cx="6380798" cy="13173499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4291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3071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3875409"/>
            <a:ext cx="8675370" cy="6466204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10402786"/>
            <a:ext cx="8675370" cy="3400424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>
                    <a:tint val="82000"/>
                  </a:schemeClr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82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82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5707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4138083"/>
            <a:ext cx="4274820" cy="9863033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4138083"/>
            <a:ext cx="4274820" cy="9863033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1190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827620"/>
            <a:ext cx="8675370" cy="3004609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3810636"/>
            <a:ext cx="4255174" cy="186753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5678170"/>
            <a:ext cx="4255174" cy="8351733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3810636"/>
            <a:ext cx="4276130" cy="186753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5678170"/>
            <a:ext cx="4276130" cy="8351733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38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829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533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1036320"/>
            <a:ext cx="3244096" cy="362712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2238167"/>
            <a:ext cx="5092065" cy="11046883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4663440"/>
            <a:ext cx="3244096" cy="8639599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8956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1036320"/>
            <a:ext cx="3244096" cy="362712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2238167"/>
            <a:ext cx="5092065" cy="11046883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fr-CA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4663440"/>
            <a:ext cx="3244096" cy="8639599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3037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827620"/>
            <a:ext cx="8675370" cy="30046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4138083"/>
            <a:ext cx="8675370" cy="986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14407730"/>
            <a:ext cx="226314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9E5A913-F08A-0744-8205-1D7EDAD9E65B}" type="datetimeFigureOut">
              <a:rPr lang="fr-FR" smtClean="0"/>
              <a:t>08/05/2025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14407730"/>
            <a:ext cx="339471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14407730"/>
            <a:ext cx="226314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CC5CC6-2C8B-CE45-A7D9-691CE5D299E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9267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3D7D90-9388-BEDE-2094-46C9885C10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8923" y="2476906"/>
            <a:ext cx="7965633" cy="1566177"/>
          </a:xfrm>
        </p:spPr>
        <p:txBody>
          <a:bodyPr anchor="ctr">
            <a:noAutofit/>
          </a:bodyPr>
          <a:lstStyle/>
          <a:p>
            <a:r>
              <a:rPr lang="fr-FR" sz="3789" b="1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du colloque</a:t>
            </a:r>
            <a:br>
              <a:rPr lang="fr-FR" sz="3789" b="1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474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830301E-A046-DA69-D432-6B9F31E726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48922" y="10563260"/>
            <a:ext cx="7965634" cy="1020527"/>
          </a:xfrm>
          <a:solidFill>
            <a:srgbClr val="6B8915"/>
          </a:solidFill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1579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Informations supplémentaires</a:t>
            </a:r>
          </a:p>
          <a:p>
            <a:pPr>
              <a:lnSpc>
                <a:spcPct val="100000"/>
              </a:lnSpc>
            </a:pPr>
            <a:r>
              <a:rPr lang="fr-FR" sz="1579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(Inscription, programmation, site web, téléphone, code QR)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BE2F3F19-EA16-222E-9B6C-CEA2DD9F7E21}"/>
              </a:ext>
            </a:extLst>
          </p:cNvPr>
          <p:cNvSpPr txBox="1">
            <a:spLocks/>
          </p:cNvSpPr>
          <p:nvPr/>
        </p:nvSpPr>
        <p:spPr>
          <a:xfrm>
            <a:off x="1048921" y="1719366"/>
            <a:ext cx="7965634" cy="421500"/>
          </a:xfrm>
          <a:prstGeom prst="rect">
            <a:avLst/>
          </a:prstGeom>
        </p:spPr>
        <p:txBody>
          <a:bodyPr vert="horz" lIns="55242" tIns="27620" rIns="55242" bIns="27620" rtlCol="0" anchor="ctr">
            <a:noAutofit/>
          </a:bodyPr>
          <a:lstStyle>
            <a:lvl1pPr algn="ctr" defTabSz="91348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9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894" dirty="0">
                <a:latin typeface="Arial" panose="020B0604020202020204" pitchFamily="34" charset="0"/>
                <a:cs typeface="Arial" panose="020B0604020202020204" pitchFamily="34" charset="0"/>
              </a:rPr>
              <a:t>COLLOQUE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8AB60C3-9D74-411A-3EB7-5EFBC1B26C65}"/>
              </a:ext>
            </a:extLst>
          </p:cNvPr>
          <p:cNvSpPr txBox="1"/>
          <p:nvPr/>
        </p:nvSpPr>
        <p:spPr>
          <a:xfrm>
            <a:off x="1188844" y="8228820"/>
            <a:ext cx="7633498" cy="70500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fr-FR" sz="1327" i="1" dirty="0">
                <a:latin typeface="Arial" panose="020B0604020202020204" pitchFamily="34" charset="0"/>
                <a:cs typeface="Arial" panose="020B0604020202020204" pitchFamily="34" charset="0"/>
              </a:rPr>
              <a:t>Espace pour</a:t>
            </a:r>
          </a:p>
          <a:p>
            <a:pPr algn="ctr"/>
            <a:r>
              <a:rPr lang="fr-FR" sz="1327" i="1" dirty="0">
                <a:latin typeface="Arial" panose="020B0604020202020204" pitchFamily="34" charset="0"/>
                <a:cs typeface="Arial" panose="020B0604020202020204" pitchFamily="34" charset="0"/>
              </a:rPr>
              <a:t>IMAGE / PHOTO</a:t>
            </a:r>
          </a:p>
          <a:p>
            <a:pPr algn="ctr"/>
            <a:r>
              <a:rPr lang="fr-FR" sz="1327" i="1" dirty="0">
                <a:latin typeface="Arial" panose="020B0604020202020204" pitchFamily="34" charset="0"/>
                <a:cs typeface="Arial" panose="020B0604020202020204" pitchFamily="34" charset="0"/>
              </a:rPr>
              <a:t>sur le thème du colloque</a:t>
            </a:r>
          </a:p>
        </p:txBody>
      </p:sp>
      <p:sp>
        <p:nvSpPr>
          <p:cNvPr id="9" name="Sous-titre 2">
            <a:extLst>
              <a:ext uri="{FF2B5EF4-FFF2-40B4-BE49-F238E27FC236}">
                <a16:creationId xmlns:a16="http://schemas.microsoft.com/office/drawing/2014/main" id="{CB4803EE-EF53-31BB-D0B8-DE6E47249624}"/>
              </a:ext>
            </a:extLst>
          </p:cNvPr>
          <p:cNvSpPr txBox="1">
            <a:spLocks/>
          </p:cNvSpPr>
          <p:nvPr/>
        </p:nvSpPr>
        <p:spPr>
          <a:xfrm>
            <a:off x="1048922" y="4533273"/>
            <a:ext cx="7965634" cy="2287272"/>
          </a:xfrm>
          <a:prstGeom prst="rect">
            <a:avLst/>
          </a:prstGeom>
          <a:solidFill>
            <a:schemeClr val="tx1"/>
          </a:solidFill>
        </p:spPr>
        <p:txBody>
          <a:bodyPr vert="horz" lIns="72176" tIns="36087" rIns="72176" bIns="36087" rtlCol="0" anchor="ctr">
            <a:noAutofit/>
          </a:bodyPr>
          <a:lstStyle>
            <a:lvl1pPr marL="0" indent="0" algn="ctr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94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</a:p>
          <a:p>
            <a:r>
              <a:rPr lang="fr-FR" sz="1894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LIEU / LOCAL</a:t>
            </a:r>
          </a:p>
          <a:p>
            <a:r>
              <a:rPr lang="fr-FR" sz="1894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HEURE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7604B9E7-83AD-4905-2790-F36BC9F93480}"/>
              </a:ext>
            </a:extLst>
          </p:cNvPr>
          <p:cNvSpPr txBox="1">
            <a:spLocks/>
          </p:cNvSpPr>
          <p:nvPr/>
        </p:nvSpPr>
        <p:spPr>
          <a:xfrm>
            <a:off x="1048921" y="11583785"/>
            <a:ext cx="7965634" cy="1210696"/>
          </a:xfrm>
          <a:prstGeom prst="rect">
            <a:avLst/>
          </a:prstGeom>
        </p:spPr>
        <p:txBody>
          <a:bodyPr vert="horz" lIns="55242" tIns="27620" rIns="55242" bIns="27620" rtlCol="0" anchor="ctr">
            <a:noAutofit/>
          </a:bodyPr>
          <a:lstStyle>
            <a:lvl1pPr algn="ctr" defTabSz="91348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9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1422" i="1" dirty="0">
                <a:latin typeface="Arial" panose="020B0604020202020204" pitchFamily="34" charset="0"/>
                <a:cs typeface="Arial" panose="020B0604020202020204" pitchFamily="34" charset="0"/>
              </a:rPr>
              <a:t>Espace pour </a:t>
            </a:r>
          </a:p>
          <a:p>
            <a:pPr algn="ctr"/>
            <a:r>
              <a:rPr lang="fr-FR" sz="1422" i="1" dirty="0">
                <a:latin typeface="Arial" panose="020B0604020202020204" pitchFamily="34" charset="0"/>
                <a:cs typeface="Arial" panose="020B0604020202020204" pitchFamily="34" charset="0"/>
              </a:rPr>
              <a:t>LOGOS DES PARTENAIRES</a:t>
            </a:r>
          </a:p>
          <a:p>
            <a:pPr algn="ctr"/>
            <a:r>
              <a:rPr lang="fr-FR" sz="1422" i="1" dirty="0">
                <a:latin typeface="Arial" panose="020B0604020202020204" pitchFamily="34" charset="0"/>
                <a:cs typeface="Arial" panose="020B0604020202020204" pitchFamily="34" charset="0"/>
              </a:rPr>
              <a:t>s’il y a lieu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B6D6BC1-CECC-B039-889C-D5B0883AF9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3927" y="13368025"/>
            <a:ext cx="1478414" cy="45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114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3D7D90-9388-BEDE-2094-46C9885C10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8923" y="3135844"/>
            <a:ext cx="7965633" cy="1566177"/>
          </a:xfrm>
        </p:spPr>
        <p:txBody>
          <a:bodyPr anchor="ctr">
            <a:noAutofit/>
          </a:bodyPr>
          <a:lstStyle/>
          <a:p>
            <a:r>
              <a:rPr lang="fr-FR" sz="3789" b="1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du colloque</a:t>
            </a:r>
            <a:br>
              <a:rPr lang="fr-FR" sz="3789" b="1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474" dirty="0">
                <a:solidFill>
                  <a:srgbClr val="6B89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830301E-A046-DA69-D432-6B9F31E726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48922" y="8587924"/>
            <a:ext cx="7965634" cy="1020527"/>
          </a:xfrm>
          <a:solidFill>
            <a:srgbClr val="6B8915"/>
          </a:solidFill>
        </p:spPr>
        <p:txBody>
          <a:bodyPr anchor="ctr">
            <a:noAutofit/>
          </a:bodyPr>
          <a:lstStyle/>
          <a:p>
            <a:r>
              <a:rPr lang="fr-FR" sz="1579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Informations supplémentaires</a:t>
            </a:r>
          </a:p>
          <a:p>
            <a:r>
              <a:rPr lang="fr-FR" sz="1579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(Inscription, programmation, site web, téléphone, code QR)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BE2F3F19-EA16-222E-9B6C-CEA2DD9F7E21}"/>
              </a:ext>
            </a:extLst>
          </p:cNvPr>
          <p:cNvSpPr txBox="1">
            <a:spLocks/>
          </p:cNvSpPr>
          <p:nvPr/>
        </p:nvSpPr>
        <p:spPr>
          <a:xfrm>
            <a:off x="1048921" y="1831125"/>
            <a:ext cx="7965634" cy="421500"/>
          </a:xfrm>
          <a:prstGeom prst="rect">
            <a:avLst/>
          </a:prstGeom>
        </p:spPr>
        <p:txBody>
          <a:bodyPr vert="horz" lIns="55242" tIns="27620" rIns="55242" bIns="27620" rtlCol="0" anchor="ctr">
            <a:noAutofit/>
          </a:bodyPr>
          <a:lstStyle>
            <a:lvl1pPr algn="ctr" defTabSz="91348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9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894" dirty="0">
                <a:latin typeface="Arial" panose="020B0604020202020204" pitchFamily="34" charset="0"/>
                <a:cs typeface="Arial" panose="020B0604020202020204" pitchFamily="34" charset="0"/>
              </a:rPr>
              <a:t>COLLOQUE</a:t>
            </a:r>
          </a:p>
        </p:txBody>
      </p:sp>
      <p:sp>
        <p:nvSpPr>
          <p:cNvPr id="9" name="Sous-titre 2">
            <a:extLst>
              <a:ext uri="{FF2B5EF4-FFF2-40B4-BE49-F238E27FC236}">
                <a16:creationId xmlns:a16="http://schemas.microsoft.com/office/drawing/2014/main" id="{CB4803EE-EF53-31BB-D0B8-DE6E47249624}"/>
              </a:ext>
            </a:extLst>
          </p:cNvPr>
          <p:cNvSpPr txBox="1">
            <a:spLocks/>
          </p:cNvSpPr>
          <p:nvPr/>
        </p:nvSpPr>
        <p:spPr>
          <a:xfrm>
            <a:off x="1048922" y="6138525"/>
            <a:ext cx="7965634" cy="2287272"/>
          </a:xfrm>
          <a:prstGeom prst="rect">
            <a:avLst/>
          </a:prstGeom>
          <a:solidFill>
            <a:schemeClr val="tx1"/>
          </a:solidFill>
        </p:spPr>
        <p:txBody>
          <a:bodyPr vert="horz" lIns="72176" tIns="36087" rIns="72176" bIns="36087" rtlCol="0" anchor="ctr">
            <a:noAutofit/>
          </a:bodyPr>
          <a:lstStyle>
            <a:lvl1pPr marL="0" indent="0" algn="ctr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94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</a:p>
          <a:p>
            <a:r>
              <a:rPr lang="fr-FR" sz="1894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LIEU / LOCAL</a:t>
            </a:r>
          </a:p>
          <a:p>
            <a:r>
              <a:rPr lang="fr-FR" sz="1894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HEURE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4A7D4326-25DF-4F4E-F6A6-5909A1115F04}"/>
              </a:ext>
            </a:extLst>
          </p:cNvPr>
          <p:cNvSpPr txBox="1">
            <a:spLocks/>
          </p:cNvSpPr>
          <p:nvPr/>
        </p:nvSpPr>
        <p:spPr>
          <a:xfrm>
            <a:off x="1048921" y="11274761"/>
            <a:ext cx="7965634" cy="1434088"/>
          </a:xfrm>
          <a:prstGeom prst="rect">
            <a:avLst/>
          </a:prstGeom>
        </p:spPr>
        <p:txBody>
          <a:bodyPr vert="horz" lIns="55242" tIns="27620" rIns="55242" bIns="27620" rtlCol="0" anchor="ctr">
            <a:noAutofit/>
          </a:bodyPr>
          <a:lstStyle>
            <a:lvl1pPr algn="ctr" defTabSz="91348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9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1422" i="1" dirty="0">
                <a:latin typeface="Arial" panose="020B0604020202020204" pitchFamily="34" charset="0"/>
                <a:cs typeface="Arial" panose="020B0604020202020204" pitchFamily="34" charset="0"/>
              </a:rPr>
              <a:t>Espace pour </a:t>
            </a:r>
          </a:p>
          <a:p>
            <a:pPr algn="ctr"/>
            <a:r>
              <a:rPr lang="fr-FR" sz="1422" i="1" dirty="0">
                <a:latin typeface="Arial" panose="020B0604020202020204" pitchFamily="34" charset="0"/>
                <a:cs typeface="Arial" panose="020B0604020202020204" pitchFamily="34" charset="0"/>
              </a:rPr>
              <a:t>LOGOS DES PARTENAIRES</a:t>
            </a:r>
          </a:p>
          <a:p>
            <a:pPr algn="ctr"/>
            <a:r>
              <a:rPr lang="fr-FR" sz="1422" i="1" dirty="0">
                <a:latin typeface="Arial" panose="020B0604020202020204" pitchFamily="34" charset="0"/>
                <a:cs typeface="Arial" panose="020B0604020202020204" pitchFamily="34" charset="0"/>
              </a:rPr>
              <a:t>s’il y a lieu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8972BA2-571B-7EAD-D024-68FB2A074A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3927" y="13368025"/>
            <a:ext cx="1478414" cy="45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116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420F9F-D1CC-D8AC-2E50-D71DF4575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s-titre 2">
            <a:extLst>
              <a:ext uri="{FF2B5EF4-FFF2-40B4-BE49-F238E27FC236}">
                <a16:creationId xmlns:a16="http://schemas.microsoft.com/office/drawing/2014/main" id="{963F8429-214F-ADEC-6B91-00F99C081DDD}"/>
              </a:ext>
            </a:extLst>
          </p:cNvPr>
          <p:cNvSpPr txBox="1">
            <a:spLocks/>
          </p:cNvSpPr>
          <p:nvPr/>
        </p:nvSpPr>
        <p:spPr>
          <a:xfrm>
            <a:off x="0" y="12463141"/>
            <a:ext cx="10058399" cy="1020527"/>
          </a:xfrm>
          <a:prstGeom prst="rect">
            <a:avLst/>
          </a:prstGeom>
          <a:noFill/>
        </p:spPr>
        <p:txBody>
          <a:bodyPr vert="horz" lIns="72176" tIns="36087" rIns="72176" bIns="36087" rtlCol="0" anchor="ctr">
            <a:noAutofit/>
          </a:bodyPr>
          <a:lstStyle>
            <a:lvl1pPr marL="0" indent="0" algn="ctr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indent="0" algn="ctr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94" b="1" dirty="0">
                <a:latin typeface="Arial" panose="020B0604020202020204" pitchFamily="34" charset="0"/>
                <a:cs typeface="Arial" panose="020B0604020202020204" pitchFamily="34" charset="0"/>
              </a:rPr>
              <a:t>DATE / HEURE</a:t>
            </a:r>
          </a:p>
          <a:p>
            <a:r>
              <a:rPr lang="fr-FR" sz="1894" b="1" dirty="0">
                <a:latin typeface="Arial" panose="020B0604020202020204" pitchFamily="34" charset="0"/>
                <a:cs typeface="Arial" panose="020B0604020202020204" pitchFamily="34" charset="0"/>
              </a:rPr>
              <a:t>LIEU / LOCAL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5D6C4B14-677F-1616-7EAB-F245B2A53704}"/>
              </a:ext>
            </a:extLst>
          </p:cNvPr>
          <p:cNvSpPr txBox="1">
            <a:spLocks/>
          </p:cNvSpPr>
          <p:nvPr/>
        </p:nvSpPr>
        <p:spPr>
          <a:xfrm>
            <a:off x="487812" y="13825435"/>
            <a:ext cx="3252915" cy="1434088"/>
          </a:xfrm>
          <a:prstGeom prst="rect">
            <a:avLst/>
          </a:prstGeom>
        </p:spPr>
        <p:txBody>
          <a:bodyPr vert="horz" lIns="55242" tIns="27620" rIns="55242" bIns="27620" rtlCol="0" anchor="ctr">
            <a:noAutofit/>
          </a:bodyPr>
          <a:lstStyle>
            <a:lvl1pPr algn="ctr" defTabSz="91348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99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422" i="1" dirty="0">
                <a:latin typeface="Arial" panose="020B0604020202020204" pitchFamily="34" charset="0"/>
                <a:cs typeface="Arial" panose="020B0604020202020204" pitchFamily="34" charset="0"/>
              </a:rPr>
              <a:t>Espace pour </a:t>
            </a:r>
          </a:p>
          <a:p>
            <a:pPr algn="l"/>
            <a:r>
              <a:rPr lang="fr-FR" sz="1422" i="1" dirty="0">
                <a:latin typeface="Arial" panose="020B0604020202020204" pitchFamily="34" charset="0"/>
                <a:cs typeface="Arial" panose="020B0604020202020204" pitchFamily="34" charset="0"/>
              </a:rPr>
              <a:t>LOGOS DES PARTENAIRES</a:t>
            </a:r>
          </a:p>
          <a:p>
            <a:pPr algn="l"/>
            <a:r>
              <a:rPr lang="fr-FR" sz="1422" i="1" dirty="0">
                <a:latin typeface="Arial" panose="020B0604020202020204" pitchFamily="34" charset="0"/>
                <a:cs typeface="Arial" panose="020B0604020202020204" pitchFamily="34" charset="0"/>
              </a:rPr>
              <a:t>s’il y a lieu</a:t>
            </a:r>
          </a:p>
        </p:txBody>
      </p:sp>
      <p:pic>
        <p:nvPicPr>
          <p:cNvPr id="14" name="Image 13" descr="Needle and vial">
            <a:extLst>
              <a:ext uri="{FF2B5EF4-FFF2-40B4-BE49-F238E27FC236}">
                <a16:creationId xmlns:a16="http://schemas.microsoft.com/office/drawing/2014/main" id="{66E11E16-2B7A-4A17-8CDD-B1E57D6C692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225" t="4027" r="31857"/>
          <a:stretch/>
        </p:blipFill>
        <p:spPr>
          <a:xfrm>
            <a:off x="487812" y="487812"/>
            <a:ext cx="9071825" cy="1162798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0152F07-A5E6-CFD5-04F2-653F134D43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7316" y="14313774"/>
            <a:ext cx="1478414" cy="457410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39B7682E-A754-8C11-9942-0F7388F1BAB1}"/>
              </a:ext>
            </a:extLst>
          </p:cNvPr>
          <p:cNvSpPr txBox="1">
            <a:spLocks/>
          </p:cNvSpPr>
          <p:nvPr/>
        </p:nvSpPr>
        <p:spPr>
          <a:xfrm>
            <a:off x="4541388" y="398531"/>
            <a:ext cx="5029200" cy="58396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10058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789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Colloque</a:t>
            </a:r>
          </a:p>
          <a:p>
            <a:pPr algn="l"/>
            <a:r>
              <a:rPr lang="fr-FR" sz="378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Superposer le titre du colloque sur </a:t>
            </a:r>
            <a:br>
              <a:rPr lang="fr-FR" sz="378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78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partie de l’image qui permet le plus grand </a:t>
            </a:r>
            <a:r>
              <a:rPr lang="fr-FR" sz="3789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contrast</a:t>
            </a:r>
            <a:r>
              <a:rPr lang="fr-FR" sz="378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fr-FR" sz="3474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793DD8D-7751-F702-B3E7-A6DAB6F685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811" y="11184554"/>
            <a:ext cx="9082777" cy="1020527"/>
          </a:xfrm>
          <a:solidFill>
            <a:srgbClr val="002060"/>
          </a:solidFill>
        </p:spPr>
        <p:txBody>
          <a:bodyPr anchor="ctr">
            <a:noAutofit/>
          </a:bodyPr>
          <a:lstStyle/>
          <a:p>
            <a:r>
              <a:rPr lang="fr-FR" sz="1579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Informations supplémentaires</a:t>
            </a:r>
          </a:p>
          <a:p>
            <a:r>
              <a:rPr lang="fr-FR" sz="1579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(Inscription, programmation, site web, téléphone, code QR)</a:t>
            </a:r>
          </a:p>
        </p:txBody>
      </p:sp>
    </p:spTree>
    <p:extLst>
      <p:ext uri="{BB962C8B-B14F-4D97-AF65-F5344CB8AC3E}">
        <p14:creationId xmlns:p14="http://schemas.microsoft.com/office/powerpoint/2010/main" val="192413720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</TotalTime>
  <Words>129</Words>
  <Application>Microsoft Macintosh PowerPoint</Application>
  <PresentationFormat>Personnalisé</PresentationFormat>
  <Paragraphs>32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Thème Office</vt:lpstr>
      <vt:lpstr>Titre du colloque Sous-titre</vt:lpstr>
      <vt:lpstr>Titre du colloque Sous-titre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du colloque Sous titre</dc:title>
  <dc:creator>Émilie Talbot</dc:creator>
  <cp:lastModifiedBy>Sarah Paradis</cp:lastModifiedBy>
  <cp:revision>18</cp:revision>
  <dcterms:created xsi:type="dcterms:W3CDTF">2024-03-21T17:57:30Z</dcterms:created>
  <dcterms:modified xsi:type="dcterms:W3CDTF">2025-05-08T15:38:29Z</dcterms:modified>
</cp:coreProperties>
</file>