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8915"/>
    <a:srgbClr val="527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788"/>
    <p:restoredTop sz="96327"/>
  </p:normalViewPr>
  <p:slideViewPr>
    <p:cSldViewPr snapToGrid="0">
      <p:cViewPr varScale="1">
        <p:scale>
          <a:sx n="96" d="100"/>
          <a:sy n="96" d="100"/>
        </p:scale>
        <p:origin x="234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2244726"/>
            <a:ext cx="18286810" cy="4775200"/>
          </a:xfrm>
        </p:spPr>
        <p:txBody>
          <a:bodyPr anchor="b"/>
          <a:lstStyle>
            <a:lvl1pPr algn="ctr">
              <a:defRPr sz="11999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7204076"/>
            <a:ext cx="1828681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9766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9600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730250"/>
            <a:ext cx="5257458" cy="11623676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730250"/>
            <a:ext cx="15467593" cy="11623676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5875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725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3419477"/>
            <a:ext cx="21029831" cy="5705474"/>
          </a:xfrm>
        </p:spPr>
        <p:txBody>
          <a:bodyPr anchor="b"/>
          <a:lstStyle>
            <a:lvl1pPr>
              <a:defRPr sz="11999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9178927"/>
            <a:ext cx="21029831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1pPr>
            <a:lvl2pPr marL="914354" indent="0">
              <a:buNone/>
              <a:defRPr sz="4000">
                <a:solidFill>
                  <a:schemeClr val="tx1">
                    <a:tint val="82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1880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3651250"/>
            <a:ext cx="10362526" cy="870267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3651250"/>
            <a:ext cx="10362526" cy="870267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5217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730251"/>
            <a:ext cx="21029831" cy="2651126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3362326"/>
            <a:ext cx="1031490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5010150"/>
            <a:ext cx="10314903" cy="736917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3362326"/>
            <a:ext cx="10365701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5010150"/>
            <a:ext cx="10365701" cy="736917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1393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4966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602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974851"/>
            <a:ext cx="1234359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3279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974851"/>
            <a:ext cx="1234359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354" indent="0">
              <a:buNone/>
              <a:defRPr sz="5600"/>
            </a:lvl2pPr>
            <a:lvl3pPr marL="1828709" indent="0">
              <a:buNone/>
              <a:defRPr sz="4800"/>
            </a:lvl3pPr>
            <a:lvl4pPr marL="2743063" indent="0">
              <a:buNone/>
              <a:defRPr sz="4000"/>
            </a:lvl4pPr>
            <a:lvl5pPr marL="3657417" indent="0">
              <a:buNone/>
              <a:defRPr sz="4000"/>
            </a:lvl5pPr>
            <a:lvl6pPr marL="4571771" indent="0">
              <a:buNone/>
              <a:defRPr sz="4000"/>
            </a:lvl6pPr>
            <a:lvl7pPr marL="5486126" indent="0">
              <a:buNone/>
              <a:defRPr sz="4000"/>
            </a:lvl7pPr>
            <a:lvl8pPr marL="6400480" indent="0">
              <a:buNone/>
              <a:defRPr sz="4000"/>
            </a:lvl8pPr>
            <a:lvl9pPr marL="7314834" indent="0">
              <a:buNone/>
              <a:defRPr sz="40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8680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0A71D4-8D9C-354D-A703-15338561C9C7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040974-B2D0-5943-B278-355E4E68F9E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375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683B04D7-5F4D-631B-5DF7-F15F8372796C}"/>
              </a:ext>
            </a:extLst>
          </p:cNvPr>
          <p:cNvSpPr txBox="1">
            <a:spLocks/>
          </p:cNvSpPr>
          <p:nvPr/>
        </p:nvSpPr>
        <p:spPr>
          <a:xfrm>
            <a:off x="1296771" y="1253652"/>
            <a:ext cx="11288449" cy="818546"/>
          </a:xfrm>
          <a:prstGeom prst="rect">
            <a:avLst/>
          </a:prstGeom>
        </p:spPr>
        <p:txBody>
          <a:bodyPr vert="horz" lIns="186457" tIns="93228" rIns="186457" bIns="93228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197" dirty="0">
                <a:latin typeface="Arial" panose="020B0604020202020204" pitchFamily="34" charset="0"/>
                <a:cs typeface="Arial" panose="020B0604020202020204" pitchFamily="34" charset="0"/>
              </a:rPr>
              <a:t>COLLOQUE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93B78F2F-1E2C-3B4A-3C60-CEE9FAD51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6772" y="2260436"/>
            <a:ext cx="16039573" cy="2174264"/>
          </a:xfrm>
        </p:spPr>
        <p:txBody>
          <a:bodyPr anchor="ctr">
            <a:noAutofit/>
          </a:bodyPr>
          <a:lstStyle/>
          <a:p>
            <a:pPr algn="l"/>
            <a:r>
              <a:rPr lang="fr-FR" sz="8525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  <a:br>
              <a:rPr lang="fr-FR" sz="8525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8525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</a:p>
        </p:txBody>
      </p:sp>
      <p:sp>
        <p:nvSpPr>
          <p:cNvPr id="14" name="Sous-titre 2">
            <a:extLst>
              <a:ext uri="{FF2B5EF4-FFF2-40B4-BE49-F238E27FC236}">
                <a16:creationId xmlns:a16="http://schemas.microsoft.com/office/drawing/2014/main" id="{C62BBEEC-0F0B-CE9F-BB83-2368174DFB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309471" y="5073527"/>
            <a:ext cx="9062457" cy="5067180"/>
          </a:xfrm>
          <a:solidFill>
            <a:srgbClr val="6B8915"/>
          </a:solidFill>
        </p:spPr>
        <p:txBody>
          <a:bodyPr anchor="ctr">
            <a:noAutofit/>
          </a:bodyPr>
          <a:lstStyle/>
          <a:p>
            <a:pPr lvl="1" algn="l">
              <a:lnSpc>
                <a:spcPct val="100000"/>
              </a:lnSpc>
            </a:pPr>
            <a:r>
              <a:rPr lang="fr-FR" sz="37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 supplémentaires</a:t>
            </a:r>
          </a:p>
          <a:p>
            <a:pPr lvl="1" algn="l">
              <a:lnSpc>
                <a:spcPct val="100000"/>
              </a:lnSpc>
            </a:pPr>
            <a:r>
              <a:rPr lang="fr-FR" sz="37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(Inscription, programmation, site web, téléphone, code QR)</a:t>
            </a:r>
          </a:p>
        </p:txBody>
      </p:sp>
      <p:sp>
        <p:nvSpPr>
          <p:cNvPr id="13" name="Sous-titre 2">
            <a:extLst>
              <a:ext uri="{FF2B5EF4-FFF2-40B4-BE49-F238E27FC236}">
                <a16:creationId xmlns:a16="http://schemas.microsoft.com/office/drawing/2014/main" id="{F31B832D-BB9B-BB99-3909-851AEB48A65C}"/>
              </a:ext>
            </a:extLst>
          </p:cNvPr>
          <p:cNvSpPr txBox="1">
            <a:spLocks/>
          </p:cNvSpPr>
          <p:nvPr/>
        </p:nvSpPr>
        <p:spPr>
          <a:xfrm>
            <a:off x="15309471" y="6344"/>
            <a:ext cx="9062457" cy="5067180"/>
          </a:xfrm>
          <a:prstGeom prst="rect">
            <a:avLst/>
          </a:prstGeom>
          <a:solidFill>
            <a:schemeClr val="tx1"/>
          </a:solidFill>
        </p:spPr>
        <p:txBody>
          <a:bodyPr vert="horz" lIns="243614" tIns="121807" rIns="243614" bIns="12180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fr-FR" sz="51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  <a:p>
            <a:pPr lvl="1" algn="l"/>
            <a:r>
              <a:rPr lang="fr-FR" sz="51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LIEU / LOCAL</a:t>
            </a:r>
          </a:p>
          <a:p>
            <a:pPr lvl="1" algn="l"/>
            <a:r>
              <a:rPr lang="fr-FR" sz="51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HEURE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9E380E0-56FE-3E83-88FB-4B140BFF488D}"/>
              </a:ext>
            </a:extLst>
          </p:cNvPr>
          <p:cNvSpPr txBox="1"/>
          <p:nvPr/>
        </p:nvSpPr>
        <p:spPr>
          <a:xfrm>
            <a:off x="1296771" y="6380534"/>
            <a:ext cx="7583336" cy="181434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Espace pour</a:t>
            </a:r>
          </a:p>
          <a:p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IMAGE / PHOTO</a:t>
            </a:r>
          </a:p>
          <a:p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sur le thème du colloque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B48FEB72-32C4-656E-60B1-4C3F32DCE83D}"/>
              </a:ext>
            </a:extLst>
          </p:cNvPr>
          <p:cNvSpPr txBox="1">
            <a:spLocks/>
          </p:cNvSpPr>
          <p:nvPr/>
        </p:nvSpPr>
        <p:spPr>
          <a:xfrm>
            <a:off x="10485" y="10140710"/>
            <a:ext cx="24361443" cy="3568946"/>
          </a:xfrm>
          <a:prstGeom prst="rect">
            <a:avLst/>
          </a:prstGeom>
        </p:spPr>
        <p:txBody>
          <a:bodyPr vert="horz" lIns="186457" tIns="93228" rIns="186457" bIns="93228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Espace pour </a:t>
            </a:r>
          </a:p>
          <a:p>
            <a:pPr algn="ctr"/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LOGOS DES PARTENAIRES</a:t>
            </a:r>
          </a:p>
          <a:p>
            <a:pPr algn="ctr"/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s’il y a lieu</a:t>
            </a:r>
          </a:p>
        </p:txBody>
      </p:sp>
    </p:spTree>
    <p:extLst>
      <p:ext uri="{BB962C8B-B14F-4D97-AF65-F5344CB8AC3E}">
        <p14:creationId xmlns:p14="http://schemas.microsoft.com/office/powerpoint/2010/main" val="3908645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>
            <a:extLst>
              <a:ext uri="{FF2B5EF4-FFF2-40B4-BE49-F238E27FC236}">
                <a16:creationId xmlns:a16="http://schemas.microsoft.com/office/drawing/2014/main" id="{683B04D7-5F4D-631B-5DF7-F15F8372796C}"/>
              </a:ext>
            </a:extLst>
          </p:cNvPr>
          <p:cNvSpPr txBox="1">
            <a:spLocks/>
          </p:cNvSpPr>
          <p:nvPr/>
        </p:nvSpPr>
        <p:spPr>
          <a:xfrm>
            <a:off x="1296771" y="1253652"/>
            <a:ext cx="11288449" cy="818546"/>
          </a:xfrm>
          <a:prstGeom prst="rect">
            <a:avLst/>
          </a:prstGeom>
        </p:spPr>
        <p:txBody>
          <a:bodyPr vert="horz" lIns="186457" tIns="93228" rIns="186457" bIns="93228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197" dirty="0">
                <a:latin typeface="Arial" panose="020B0604020202020204" pitchFamily="34" charset="0"/>
                <a:cs typeface="Arial" panose="020B0604020202020204" pitchFamily="34" charset="0"/>
              </a:rPr>
              <a:t>COLLOQUE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93B78F2F-1E2C-3B4A-3C60-CEE9FAD51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6774" y="2260437"/>
            <a:ext cx="12713833" cy="4878946"/>
          </a:xfrm>
        </p:spPr>
        <p:txBody>
          <a:bodyPr anchor="ctr">
            <a:noAutofit/>
          </a:bodyPr>
          <a:lstStyle/>
          <a:p>
            <a:pPr algn="l"/>
            <a:r>
              <a:rPr lang="fr-FR" sz="8525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  <a:br>
              <a:rPr lang="fr-FR" sz="8525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8525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</a:p>
        </p:txBody>
      </p:sp>
      <p:sp>
        <p:nvSpPr>
          <p:cNvPr id="14" name="Sous-titre 2">
            <a:extLst>
              <a:ext uri="{FF2B5EF4-FFF2-40B4-BE49-F238E27FC236}">
                <a16:creationId xmlns:a16="http://schemas.microsoft.com/office/drawing/2014/main" id="{C62BBEEC-0F0B-CE9F-BB83-2368174DFB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309471" y="5073527"/>
            <a:ext cx="9062457" cy="5067180"/>
          </a:xfrm>
          <a:solidFill>
            <a:srgbClr val="6B8915"/>
          </a:solidFill>
        </p:spPr>
        <p:txBody>
          <a:bodyPr anchor="ctr">
            <a:noAutofit/>
          </a:bodyPr>
          <a:lstStyle/>
          <a:p>
            <a:pPr lvl="1" algn="l">
              <a:lnSpc>
                <a:spcPct val="100000"/>
              </a:lnSpc>
            </a:pPr>
            <a:r>
              <a:rPr lang="fr-FR" sz="37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 supplémentaires</a:t>
            </a:r>
          </a:p>
          <a:p>
            <a:pPr lvl="1" algn="l">
              <a:lnSpc>
                <a:spcPct val="100000"/>
              </a:lnSpc>
            </a:pPr>
            <a:r>
              <a:rPr lang="fr-FR" sz="37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(Inscription, programmation, site web, téléphone, code QR)</a:t>
            </a:r>
          </a:p>
        </p:txBody>
      </p:sp>
      <p:sp>
        <p:nvSpPr>
          <p:cNvPr id="13" name="Sous-titre 2">
            <a:extLst>
              <a:ext uri="{FF2B5EF4-FFF2-40B4-BE49-F238E27FC236}">
                <a16:creationId xmlns:a16="http://schemas.microsoft.com/office/drawing/2014/main" id="{F31B832D-BB9B-BB99-3909-851AEB48A65C}"/>
              </a:ext>
            </a:extLst>
          </p:cNvPr>
          <p:cNvSpPr txBox="1">
            <a:spLocks/>
          </p:cNvSpPr>
          <p:nvPr/>
        </p:nvSpPr>
        <p:spPr>
          <a:xfrm>
            <a:off x="15309471" y="6344"/>
            <a:ext cx="9062457" cy="5067180"/>
          </a:xfrm>
          <a:prstGeom prst="rect">
            <a:avLst/>
          </a:prstGeom>
          <a:solidFill>
            <a:schemeClr val="tx1"/>
          </a:solidFill>
        </p:spPr>
        <p:txBody>
          <a:bodyPr vert="horz" lIns="243614" tIns="121807" rIns="243614" bIns="12180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r>
              <a:rPr lang="fr-FR" sz="51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  <a:p>
            <a:pPr lvl="1" algn="l"/>
            <a:r>
              <a:rPr lang="fr-FR" sz="51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LIEU / LOCAL</a:t>
            </a:r>
          </a:p>
          <a:p>
            <a:pPr lvl="1" algn="l"/>
            <a:r>
              <a:rPr lang="fr-FR" sz="511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HEURE</a:t>
            </a: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B48FEB72-32C4-656E-60B1-4C3F32DCE83D}"/>
              </a:ext>
            </a:extLst>
          </p:cNvPr>
          <p:cNvSpPr txBox="1">
            <a:spLocks/>
          </p:cNvSpPr>
          <p:nvPr/>
        </p:nvSpPr>
        <p:spPr>
          <a:xfrm>
            <a:off x="10485" y="10140710"/>
            <a:ext cx="24361443" cy="3568946"/>
          </a:xfrm>
          <a:prstGeom prst="rect">
            <a:avLst/>
          </a:prstGeom>
        </p:spPr>
        <p:txBody>
          <a:bodyPr vert="horz" lIns="186457" tIns="93228" rIns="186457" bIns="93228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Espace pour </a:t>
            </a:r>
          </a:p>
          <a:p>
            <a:pPr algn="ctr"/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LOGOS DES PARTENAIRES</a:t>
            </a:r>
          </a:p>
          <a:p>
            <a:pPr algn="ctr"/>
            <a:r>
              <a:rPr lang="fr-FR" sz="3730" i="1" dirty="0">
                <a:latin typeface="Arial" panose="020B0604020202020204" pitchFamily="34" charset="0"/>
                <a:cs typeface="Arial" panose="020B0604020202020204" pitchFamily="34" charset="0"/>
              </a:rPr>
              <a:t>s’il y a lieu</a:t>
            </a:r>
          </a:p>
        </p:txBody>
      </p:sp>
    </p:spTree>
    <p:extLst>
      <p:ext uri="{BB962C8B-B14F-4D97-AF65-F5344CB8AC3E}">
        <p14:creationId xmlns:p14="http://schemas.microsoft.com/office/powerpoint/2010/main" val="3640591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C33B2-9C37-EA8D-1918-AC7423DBA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>
            <a:extLst>
              <a:ext uri="{FF2B5EF4-FFF2-40B4-BE49-F238E27FC236}">
                <a16:creationId xmlns:a16="http://schemas.microsoft.com/office/drawing/2014/main" id="{EC23B621-4B5A-9B43-B55C-4FE79C0678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06" r="648"/>
          <a:stretch/>
        </p:blipFill>
        <p:spPr>
          <a:xfrm>
            <a:off x="-4" y="0"/>
            <a:ext cx="24382417" cy="9927783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0CE023A0-5983-215B-26DC-7595B7BF3BA9}"/>
              </a:ext>
            </a:extLst>
          </p:cNvPr>
          <p:cNvSpPr txBox="1">
            <a:spLocks/>
          </p:cNvSpPr>
          <p:nvPr/>
        </p:nvSpPr>
        <p:spPr>
          <a:xfrm>
            <a:off x="3140765" y="11756313"/>
            <a:ext cx="14391862" cy="1439646"/>
          </a:xfrm>
          <a:prstGeom prst="rect">
            <a:avLst/>
          </a:prstGeom>
        </p:spPr>
        <p:txBody>
          <a:bodyPr vert="horz" lIns="55242" tIns="27620" rIns="55242" bIns="27620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422" i="1" dirty="0">
                <a:latin typeface="Arial" panose="020B0604020202020204" pitchFamily="34" charset="0"/>
                <a:cs typeface="Arial" panose="020B0604020202020204" pitchFamily="34" charset="0"/>
              </a:rPr>
              <a:t>Espace pour  LOGOS DES PARTENAIRES s’il y a lieu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A1F358F-61CF-BAF9-4896-1C8C73DD47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47076" y="12350054"/>
            <a:ext cx="1478414" cy="45741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0CE32DD4-A460-6B7C-E748-9E55B701926C}"/>
              </a:ext>
            </a:extLst>
          </p:cNvPr>
          <p:cNvSpPr txBox="1">
            <a:spLocks/>
          </p:cNvSpPr>
          <p:nvPr/>
        </p:nvSpPr>
        <p:spPr>
          <a:xfrm>
            <a:off x="10522226" y="1239864"/>
            <a:ext cx="11066914" cy="58396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789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Colloque</a:t>
            </a:r>
          </a:p>
          <a:p>
            <a:pPr algn="l"/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Superposer le titre</a:t>
            </a:r>
            <a:b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colloque sur la partie de l’image qui permet </a:t>
            </a:r>
            <a:b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plus grand contraste. </a:t>
            </a:r>
            <a:endParaRPr lang="fr-F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ous-titre 2">
            <a:extLst>
              <a:ext uri="{FF2B5EF4-FFF2-40B4-BE49-F238E27FC236}">
                <a16:creationId xmlns:a16="http://schemas.microsoft.com/office/drawing/2014/main" id="{3E546D72-7C60-B8F4-A6F9-FE99CAFD7A70}"/>
              </a:ext>
            </a:extLst>
          </p:cNvPr>
          <p:cNvSpPr txBox="1">
            <a:spLocks/>
          </p:cNvSpPr>
          <p:nvPr/>
        </p:nvSpPr>
        <p:spPr>
          <a:xfrm>
            <a:off x="10522226" y="6914936"/>
            <a:ext cx="13118066" cy="1020527"/>
          </a:xfrm>
          <a:prstGeom prst="rect">
            <a:avLst/>
          </a:prstGeom>
          <a:noFill/>
        </p:spPr>
        <p:txBody>
          <a:bodyPr vert="horz" lIns="72176" tIns="36087" rIns="72176" bIns="3608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/ HEURE</a:t>
            </a:r>
          </a:p>
          <a:p>
            <a:pPr algn="l"/>
            <a:r>
              <a:rPr lang="fr-FR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LIEU / LOCAL</a:t>
            </a:r>
          </a:p>
        </p:txBody>
      </p:sp>
      <p:sp>
        <p:nvSpPr>
          <p:cNvPr id="15" name="Sous-titre 2">
            <a:extLst>
              <a:ext uri="{FF2B5EF4-FFF2-40B4-BE49-F238E27FC236}">
                <a16:creationId xmlns:a16="http://schemas.microsoft.com/office/drawing/2014/main" id="{A92FE225-8497-0D77-490C-0B6D7CE8DE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4" y="9927783"/>
            <a:ext cx="24382417" cy="1239864"/>
          </a:xfrm>
          <a:solidFill>
            <a:srgbClr val="002060"/>
          </a:solidFill>
        </p:spPr>
        <p:txBody>
          <a:bodyPr anchor="ctr">
            <a:noAutofit/>
          </a:bodyPr>
          <a:lstStyle/>
          <a:p>
            <a:r>
              <a:rPr lang="fr-FR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 supplémentaires (Inscription, programmation, site web, téléphone, code QR)</a:t>
            </a:r>
          </a:p>
        </p:txBody>
      </p:sp>
    </p:spTree>
    <p:extLst>
      <p:ext uri="{BB962C8B-B14F-4D97-AF65-F5344CB8AC3E}">
        <p14:creationId xmlns:p14="http://schemas.microsoft.com/office/powerpoint/2010/main" val="2314777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130</Words>
  <Application>Microsoft Macintosh PowerPoint</Application>
  <PresentationFormat>Personnalisé</PresentationFormat>
  <Paragraphs>29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Thème Office</vt:lpstr>
      <vt:lpstr>Titre du colloque Sous-titre</vt:lpstr>
      <vt:lpstr>Titre du colloque Sous-titre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du colloque Sous-titre</dc:title>
  <dc:creator>Émilie Talbot</dc:creator>
  <cp:lastModifiedBy>Sarah Paradis</cp:lastModifiedBy>
  <cp:revision>8</cp:revision>
  <dcterms:created xsi:type="dcterms:W3CDTF">2024-03-21T19:17:07Z</dcterms:created>
  <dcterms:modified xsi:type="dcterms:W3CDTF">2025-05-08T15:27:12Z</dcterms:modified>
</cp:coreProperties>
</file>