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24382413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8915"/>
    <a:srgbClr val="527B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6"/>
    <p:restoredTop sz="96327"/>
  </p:normalViewPr>
  <p:slideViewPr>
    <p:cSldViewPr snapToGrid="0">
      <p:cViewPr varScale="1">
        <p:scale>
          <a:sx n="69" d="100"/>
          <a:sy n="69" d="100"/>
        </p:scale>
        <p:origin x="281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7802" y="2244726"/>
            <a:ext cx="18286810" cy="4775200"/>
          </a:xfrm>
        </p:spPr>
        <p:txBody>
          <a:bodyPr anchor="b"/>
          <a:lstStyle>
            <a:lvl1pPr algn="ctr">
              <a:defRPr sz="11999"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7802" y="7204076"/>
            <a:ext cx="1828681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354" indent="0" algn="ctr">
              <a:buNone/>
              <a:defRPr sz="4000"/>
            </a:lvl2pPr>
            <a:lvl3pPr marL="1828709" indent="0" algn="ctr">
              <a:buNone/>
              <a:defRPr sz="3600"/>
            </a:lvl3pPr>
            <a:lvl4pPr marL="2743063" indent="0" algn="ctr">
              <a:buNone/>
              <a:defRPr sz="3200"/>
            </a:lvl4pPr>
            <a:lvl5pPr marL="3657417" indent="0" algn="ctr">
              <a:buNone/>
              <a:defRPr sz="3200"/>
            </a:lvl5pPr>
            <a:lvl6pPr marL="4571771" indent="0" algn="ctr">
              <a:buNone/>
              <a:defRPr sz="3200"/>
            </a:lvl6pPr>
            <a:lvl7pPr marL="5486126" indent="0" algn="ctr">
              <a:buNone/>
              <a:defRPr sz="3200"/>
            </a:lvl7pPr>
            <a:lvl8pPr marL="6400480" indent="0" algn="ctr">
              <a:buNone/>
              <a:defRPr sz="3200"/>
            </a:lvl8pPr>
            <a:lvl9pPr marL="7314834" indent="0" algn="ctr">
              <a:buNone/>
              <a:defRPr sz="3200"/>
            </a:lvl9pPr>
          </a:lstStyle>
          <a:p>
            <a:r>
              <a:rPr lang="fr-CA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976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9600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448664" y="730250"/>
            <a:ext cx="5257458" cy="11623676"/>
          </a:xfrm>
        </p:spPr>
        <p:txBody>
          <a:bodyPr vert="eaVert"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291" y="730250"/>
            <a:ext cx="15467593" cy="11623676"/>
          </a:xfrm>
        </p:spPr>
        <p:txBody>
          <a:bodyPr vert="eaVert"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5875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258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3592" y="3419477"/>
            <a:ext cx="21029831" cy="5705474"/>
          </a:xfrm>
        </p:spPr>
        <p:txBody>
          <a:bodyPr anchor="b"/>
          <a:lstStyle>
            <a:lvl1pPr>
              <a:defRPr sz="11999"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63592" y="9178927"/>
            <a:ext cx="21029831" cy="3000374"/>
          </a:xfrm>
        </p:spPr>
        <p:txBody>
          <a:bodyPr/>
          <a:lstStyle>
            <a:lvl1pPr marL="0" indent="0">
              <a:buNone/>
              <a:defRPr sz="4800">
                <a:solidFill>
                  <a:schemeClr val="tx1">
                    <a:tint val="82000"/>
                  </a:schemeClr>
                </a:solidFill>
              </a:defRPr>
            </a:lvl1pPr>
            <a:lvl2pPr marL="914354" indent="0">
              <a:buNone/>
              <a:defRPr sz="4000">
                <a:solidFill>
                  <a:schemeClr val="tx1">
                    <a:tint val="82000"/>
                  </a:schemeClr>
                </a:solidFill>
              </a:defRPr>
            </a:lvl2pPr>
            <a:lvl3pPr marL="1828709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3pPr>
            <a:lvl4pPr marL="2743063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4pPr>
            <a:lvl5pPr marL="3657417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5pPr>
            <a:lvl6pPr marL="4571771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6pPr>
            <a:lvl7pPr marL="5486126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7pPr>
            <a:lvl8pPr marL="640048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8pPr>
            <a:lvl9pPr marL="7314834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18802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291" y="3651250"/>
            <a:ext cx="10362526" cy="8702676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3596" y="3651250"/>
            <a:ext cx="10362526" cy="8702676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521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7" y="730251"/>
            <a:ext cx="21029831" cy="2651126"/>
          </a:xfrm>
        </p:spPr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467" y="3362326"/>
            <a:ext cx="10314903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467" y="5010150"/>
            <a:ext cx="10314903" cy="7369176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43597" y="3362326"/>
            <a:ext cx="10365701" cy="16478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354" indent="0">
              <a:buNone/>
              <a:defRPr sz="4000" b="1"/>
            </a:lvl2pPr>
            <a:lvl3pPr marL="1828709" indent="0">
              <a:buNone/>
              <a:defRPr sz="3600" b="1"/>
            </a:lvl3pPr>
            <a:lvl4pPr marL="2743063" indent="0">
              <a:buNone/>
              <a:defRPr sz="3200" b="1"/>
            </a:lvl4pPr>
            <a:lvl5pPr marL="3657417" indent="0">
              <a:buNone/>
              <a:defRPr sz="3200" b="1"/>
            </a:lvl5pPr>
            <a:lvl6pPr marL="4571771" indent="0">
              <a:buNone/>
              <a:defRPr sz="3200" b="1"/>
            </a:lvl6pPr>
            <a:lvl7pPr marL="5486126" indent="0">
              <a:buNone/>
              <a:defRPr sz="3200" b="1"/>
            </a:lvl7pPr>
            <a:lvl8pPr marL="6400480" indent="0">
              <a:buNone/>
              <a:defRPr sz="3200" b="1"/>
            </a:lvl8pPr>
            <a:lvl9pPr marL="7314834" indent="0">
              <a:buNone/>
              <a:defRPr sz="3200" b="1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43597" y="5010150"/>
            <a:ext cx="10365701" cy="7369176"/>
          </a:xfrm>
        </p:spPr>
        <p:txBody>
          <a:bodyPr/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139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4966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560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65701" y="1974851"/>
            <a:ext cx="12343597" cy="9747250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3279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468" y="914400"/>
            <a:ext cx="7863962" cy="3200400"/>
          </a:xfrm>
        </p:spPr>
        <p:txBody>
          <a:bodyPr anchor="b"/>
          <a:lstStyle>
            <a:lvl1pPr>
              <a:defRPr sz="6400"/>
            </a:lvl1pPr>
          </a:lstStyle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365701" y="1974851"/>
            <a:ext cx="12343597" cy="9747250"/>
          </a:xfrm>
        </p:spPr>
        <p:txBody>
          <a:bodyPr anchor="t"/>
          <a:lstStyle>
            <a:lvl1pPr marL="0" indent="0">
              <a:buNone/>
              <a:defRPr sz="6400"/>
            </a:lvl1pPr>
            <a:lvl2pPr marL="914354" indent="0">
              <a:buNone/>
              <a:defRPr sz="5600"/>
            </a:lvl2pPr>
            <a:lvl3pPr marL="1828709" indent="0">
              <a:buNone/>
              <a:defRPr sz="4800"/>
            </a:lvl3pPr>
            <a:lvl4pPr marL="2743063" indent="0">
              <a:buNone/>
              <a:defRPr sz="4000"/>
            </a:lvl4pPr>
            <a:lvl5pPr marL="3657417" indent="0">
              <a:buNone/>
              <a:defRPr sz="4000"/>
            </a:lvl5pPr>
            <a:lvl6pPr marL="4571771" indent="0">
              <a:buNone/>
              <a:defRPr sz="4000"/>
            </a:lvl6pPr>
            <a:lvl7pPr marL="5486126" indent="0">
              <a:buNone/>
              <a:defRPr sz="4000"/>
            </a:lvl7pPr>
            <a:lvl8pPr marL="6400480" indent="0">
              <a:buNone/>
              <a:defRPr sz="4000"/>
            </a:lvl8pPr>
            <a:lvl9pPr marL="7314834" indent="0">
              <a:buNone/>
              <a:defRPr sz="4000"/>
            </a:lvl9pPr>
          </a:lstStyle>
          <a:p>
            <a:r>
              <a:rPr lang="fr-CA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468" y="4114800"/>
            <a:ext cx="7863962" cy="7623176"/>
          </a:xfrm>
        </p:spPr>
        <p:txBody>
          <a:bodyPr/>
          <a:lstStyle>
            <a:lvl1pPr marL="0" indent="0">
              <a:buNone/>
              <a:defRPr sz="3200"/>
            </a:lvl1pPr>
            <a:lvl2pPr marL="914354" indent="0">
              <a:buNone/>
              <a:defRPr sz="2800"/>
            </a:lvl2pPr>
            <a:lvl3pPr marL="1828709" indent="0">
              <a:buNone/>
              <a:defRPr sz="2400"/>
            </a:lvl3pPr>
            <a:lvl4pPr marL="2743063" indent="0">
              <a:buNone/>
              <a:defRPr sz="2000"/>
            </a:lvl4pPr>
            <a:lvl5pPr marL="3657417" indent="0">
              <a:buNone/>
              <a:defRPr sz="2000"/>
            </a:lvl5pPr>
            <a:lvl6pPr marL="4571771" indent="0">
              <a:buNone/>
              <a:defRPr sz="2000"/>
            </a:lvl6pPr>
            <a:lvl7pPr marL="5486126" indent="0">
              <a:buNone/>
              <a:defRPr sz="2000"/>
            </a:lvl7pPr>
            <a:lvl8pPr marL="6400480" indent="0">
              <a:buNone/>
              <a:defRPr sz="2000"/>
            </a:lvl8pPr>
            <a:lvl9pPr marL="7314834" indent="0">
              <a:buNone/>
              <a:defRPr sz="2000"/>
            </a:lvl9pPr>
          </a:lstStyle>
          <a:p>
            <a:pPr lvl="0"/>
            <a:r>
              <a:rPr lang="fr-CA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8680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291" y="730251"/>
            <a:ext cx="21029831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CA"/>
              <a:t>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6291" y="3651250"/>
            <a:ext cx="21029831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CA"/>
              <a:t>Cliquez pour modifier les styles du texte du masque</a:t>
            </a:r>
          </a:p>
          <a:p>
            <a:pPr lvl="1"/>
            <a:r>
              <a:rPr lang="fr-CA"/>
              <a:t>Deuxième niveau</a:t>
            </a:r>
          </a:p>
          <a:p>
            <a:pPr lvl="2"/>
            <a:r>
              <a:rPr lang="fr-CA"/>
              <a:t>Troisième niveau</a:t>
            </a:r>
          </a:p>
          <a:p>
            <a:pPr lvl="3"/>
            <a:r>
              <a:rPr lang="fr-CA"/>
              <a:t>Quatrième niveau</a:t>
            </a:r>
          </a:p>
          <a:p>
            <a:pPr lvl="4"/>
            <a:r>
              <a:rPr lang="fr-CA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76291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0A71D4-8D9C-354D-A703-15338561C9C7}" type="datetimeFigureOut">
              <a:rPr lang="fr-FR" smtClean="0"/>
              <a:t>08/05/2025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76675" y="12712701"/>
            <a:ext cx="8229064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20079" y="12712701"/>
            <a:ext cx="548604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040974-B2D0-5943-B278-355E4E68F9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3756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828709" rtl="0" eaLnBrk="1" latinLnBrk="0" hangingPunct="1">
        <a:lnSpc>
          <a:spcPct val="90000"/>
        </a:lnSpc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77" indent="-457177" algn="l" defTabSz="1828709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sz="560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3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2285886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240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594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5028949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303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7657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011" indent="-457177" algn="l" defTabSz="18287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35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709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063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17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771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126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480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4834" algn="l" defTabSz="1828709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ous-titre 2">
            <a:extLst>
              <a:ext uri="{FF2B5EF4-FFF2-40B4-BE49-F238E27FC236}">
                <a16:creationId xmlns:a16="http://schemas.microsoft.com/office/drawing/2014/main" id="{C62BBEEC-0F0B-CE9F-BB83-2368174DFB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-23542"/>
            <a:ext cx="24371928" cy="5821670"/>
          </a:xfrm>
          <a:solidFill>
            <a:srgbClr val="6B8915"/>
          </a:solidFill>
        </p:spPr>
        <p:txBody>
          <a:bodyPr anchor="ctr">
            <a:noAutofit/>
          </a:bodyPr>
          <a:lstStyle/>
          <a:p>
            <a:pPr lvl="1">
              <a:lnSpc>
                <a:spcPct val="100000"/>
              </a:lnSpc>
            </a:pPr>
            <a:r>
              <a:rPr lang="fr-FR" sz="2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31B832D-BB9B-BB99-3909-851AEB48A65C}"/>
              </a:ext>
            </a:extLst>
          </p:cNvPr>
          <p:cNvSpPr txBox="1">
            <a:spLocks/>
          </p:cNvSpPr>
          <p:nvPr/>
        </p:nvSpPr>
        <p:spPr>
          <a:xfrm>
            <a:off x="10486" y="5798128"/>
            <a:ext cx="12180722" cy="7917872"/>
          </a:xfrm>
          <a:prstGeom prst="rect">
            <a:avLst/>
          </a:prstGeom>
          <a:solidFill>
            <a:schemeClr val="tx1"/>
          </a:solidFill>
        </p:spPr>
        <p:txBody>
          <a:bodyPr vert="horz" lIns="243614" tIns="121807" rIns="243614" bIns="121807" rtlCol="0" anchor="ctr">
            <a:noAutofit/>
          </a:bodyPr>
          <a:lstStyle>
            <a:lvl1pPr marL="0" indent="0" algn="ctr" defTabSz="109728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59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456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918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404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891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DFADA83-1CEC-95E6-B596-3DCCB15B8800}"/>
              </a:ext>
            </a:extLst>
          </p:cNvPr>
          <p:cNvSpPr txBox="1"/>
          <p:nvPr/>
        </p:nvSpPr>
        <p:spPr>
          <a:xfrm>
            <a:off x="12185965" y="6517489"/>
            <a:ext cx="1218072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ACCUEIL</a:t>
            </a:r>
            <a:b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6" name="Flèche vers la gauche 5">
            <a:extLst>
              <a:ext uri="{FF2B5EF4-FFF2-40B4-BE49-F238E27FC236}">
                <a16:creationId xmlns:a16="http://schemas.microsoft.com/office/drawing/2014/main" id="{4048B4B0-5F5F-42C4-B5D1-312C0A77EE87}"/>
              </a:ext>
            </a:extLst>
          </p:cNvPr>
          <p:cNvSpPr/>
          <p:nvPr/>
        </p:nvSpPr>
        <p:spPr>
          <a:xfrm rot="2700000" flipH="1" flipV="1">
            <a:off x="17232306" y="10216341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8645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67CC78-4CC3-AE74-6590-DC5677EC29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64E74A6-3554-EDB4-7ECD-76ABE3437C34}"/>
              </a:ext>
            </a:extLst>
          </p:cNvPr>
          <p:cNvSpPr/>
          <p:nvPr/>
        </p:nvSpPr>
        <p:spPr>
          <a:xfrm>
            <a:off x="0" y="8117633"/>
            <a:ext cx="14163869" cy="5598367"/>
          </a:xfrm>
          <a:prstGeom prst="rect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9AFD672E-2F27-216E-E204-2B43B2A44EF4}"/>
              </a:ext>
            </a:extLst>
          </p:cNvPr>
          <p:cNvSpPr txBox="1"/>
          <p:nvPr/>
        </p:nvSpPr>
        <p:spPr>
          <a:xfrm>
            <a:off x="2519267" y="9235813"/>
            <a:ext cx="70166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ACCUEIL </a:t>
            </a:r>
          </a:p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2" name="Flèche vers la gauche 1">
            <a:extLst>
              <a:ext uri="{FF2B5EF4-FFF2-40B4-BE49-F238E27FC236}">
                <a16:creationId xmlns:a16="http://schemas.microsoft.com/office/drawing/2014/main" id="{A8A0402D-C127-F563-7467-8DE19E9A7167}"/>
              </a:ext>
            </a:extLst>
          </p:cNvPr>
          <p:cNvSpPr/>
          <p:nvPr/>
        </p:nvSpPr>
        <p:spPr>
          <a:xfrm rot="5400000" flipH="1" flipV="1">
            <a:off x="17765551" y="10104373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E45090EA-478F-D4CC-0775-C26E9AC019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24382413" cy="8117633"/>
          </a:xfrm>
          <a:solidFill>
            <a:schemeClr val="tx1"/>
          </a:solidFill>
        </p:spPr>
        <p:txBody>
          <a:bodyPr anchor="ctr">
            <a:noAutofit/>
          </a:bodyPr>
          <a:lstStyle/>
          <a:p>
            <a:pPr lvl="1"/>
            <a:r>
              <a:rPr lang="fr-FR" sz="8800" dirty="0">
                <a:solidFill>
                  <a:srgbClr val="6B89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</p:spTree>
    <p:extLst>
      <p:ext uri="{BB962C8B-B14F-4D97-AF65-F5344CB8AC3E}">
        <p14:creationId xmlns:p14="http://schemas.microsoft.com/office/powerpoint/2010/main" val="1777148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9DDE9-EDEF-4279-E470-0C3C37BC6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401232D-ADEF-038C-B368-65791B2FAD2B}"/>
              </a:ext>
            </a:extLst>
          </p:cNvPr>
          <p:cNvSpPr/>
          <p:nvPr/>
        </p:nvSpPr>
        <p:spPr>
          <a:xfrm>
            <a:off x="0" y="8117633"/>
            <a:ext cx="14163869" cy="5598367"/>
          </a:xfrm>
          <a:prstGeom prst="rect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38B1E6F4-358B-1331-07B3-3521CE47678F}"/>
              </a:ext>
            </a:extLst>
          </p:cNvPr>
          <p:cNvSpPr txBox="1"/>
          <p:nvPr/>
        </p:nvSpPr>
        <p:spPr>
          <a:xfrm>
            <a:off x="2519267" y="9235813"/>
            <a:ext cx="70166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ACCUEIL </a:t>
            </a:r>
          </a:p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" name="Flèche vers la gauche 2">
            <a:extLst>
              <a:ext uri="{FF2B5EF4-FFF2-40B4-BE49-F238E27FC236}">
                <a16:creationId xmlns:a16="http://schemas.microsoft.com/office/drawing/2014/main" id="{867EA9FB-4222-7D91-411F-C04FC59C9781}"/>
              </a:ext>
            </a:extLst>
          </p:cNvPr>
          <p:cNvSpPr/>
          <p:nvPr/>
        </p:nvSpPr>
        <p:spPr>
          <a:xfrm flipH="1" flipV="1">
            <a:off x="17219920" y="9899800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7C2EC55-7185-4013-84A1-B7C816CC80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24382413" cy="8117633"/>
          </a:xfrm>
          <a:solidFill>
            <a:schemeClr val="tx1"/>
          </a:solidFill>
        </p:spPr>
        <p:txBody>
          <a:bodyPr anchor="ctr">
            <a:noAutofit/>
          </a:bodyPr>
          <a:lstStyle/>
          <a:p>
            <a:pPr lvl="1"/>
            <a:r>
              <a:rPr lang="fr-FR" sz="8800" dirty="0">
                <a:solidFill>
                  <a:srgbClr val="6B89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</p:spTree>
    <p:extLst>
      <p:ext uri="{BB962C8B-B14F-4D97-AF65-F5344CB8AC3E}">
        <p14:creationId xmlns:p14="http://schemas.microsoft.com/office/powerpoint/2010/main" val="568048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F2F78-5FE9-5E82-296D-7333B9C4D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1B6C465-6200-A767-E8BC-543532959720}"/>
              </a:ext>
            </a:extLst>
          </p:cNvPr>
          <p:cNvSpPr/>
          <p:nvPr/>
        </p:nvSpPr>
        <p:spPr>
          <a:xfrm>
            <a:off x="0" y="8117633"/>
            <a:ext cx="14163869" cy="5598367"/>
          </a:xfrm>
          <a:prstGeom prst="rect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4E004A3-FEF4-B6DB-B292-3FD4724C575C}"/>
              </a:ext>
            </a:extLst>
          </p:cNvPr>
          <p:cNvSpPr txBox="1"/>
          <p:nvPr/>
        </p:nvSpPr>
        <p:spPr>
          <a:xfrm>
            <a:off x="2519267" y="9235813"/>
            <a:ext cx="70166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ACCUEIL </a:t>
            </a:r>
          </a:p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2" name="Flèche vers la gauche 1">
            <a:extLst>
              <a:ext uri="{FF2B5EF4-FFF2-40B4-BE49-F238E27FC236}">
                <a16:creationId xmlns:a16="http://schemas.microsoft.com/office/drawing/2014/main" id="{66360298-0C16-515E-E137-14440901BB17}"/>
              </a:ext>
            </a:extLst>
          </p:cNvPr>
          <p:cNvSpPr/>
          <p:nvPr/>
        </p:nvSpPr>
        <p:spPr>
          <a:xfrm rot="10800000" flipH="1" flipV="1">
            <a:off x="16888473" y="9899800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6F15155-5DBD-A760-B753-F66195868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24382413" cy="8117633"/>
          </a:xfrm>
          <a:solidFill>
            <a:schemeClr val="tx1"/>
          </a:solidFill>
        </p:spPr>
        <p:txBody>
          <a:bodyPr anchor="ctr">
            <a:noAutofit/>
          </a:bodyPr>
          <a:lstStyle/>
          <a:p>
            <a:pPr lvl="1"/>
            <a:r>
              <a:rPr lang="fr-FR" sz="8800" dirty="0">
                <a:solidFill>
                  <a:srgbClr val="6B89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</p:spTree>
    <p:extLst>
      <p:ext uri="{BB962C8B-B14F-4D97-AF65-F5344CB8AC3E}">
        <p14:creationId xmlns:p14="http://schemas.microsoft.com/office/powerpoint/2010/main" val="3001377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0058C-7D81-D875-A622-97BE5108AF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ous-titre 2">
            <a:extLst>
              <a:ext uri="{FF2B5EF4-FFF2-40B4-BE49-F238E27FC236}">
                <a16:creationId xmlns:a16="http://schemas.microsoft.com/office/drawing/2014/main" id="{CADEBD3D-5B07-DC6E-42CA-D2E66DCB7D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-23542"/>
            <a:ext cx="24371928" cy="5821670"/>
          </a:xfrm>
          <a:solidFill>
            <a:srgbClr val="6B8915"/>
          </a:solidFill>
        </p:spPr>
        <p:txBody>
          <a:bodyPr anchor="ctr">
            <a:noAutofit/>
          </a:bodyPr>
          <a:lstStyle/>
          <a:p>
            <a:pPr lvl="1">
              <a:lnSpc>
                <a:spcPct val="100000"/>
              </a:lnSpc>
            </a:pPr>
            <a:r>
              <a:rPr lang="fr-FR" sz="2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247FA5E-883F-964E-3F54-5EE86B70269B}"/>
              </a:ext>
            </a:extLst>
          </p:cNvPr>
          <p:cNvSpPr txBox="1">
            <a:spLocks/>
          </p:cNvSpPr>
          <p:nvPr/>
        </p:nvSpPr>
        <p:spPr>
          <a:xfrm>
            <a:off x="10486" y="5798128"/>
            <a:ext cx="12180722" cy="7917872"/>
          </a:xfrm>
          <a:prstGeom prst="rect">
            <a:avLst/>
          </a:prstGeom>
          <a:solidFill>
            <a:schemeClr val="tx1"/>
          </a:solidFill>
        </p:spPr>
        <p:txBody>
          <a:bodyPr vert="horz" lIns="243614" tIns="121807" rIns="243614" bIns="121807" rtlCol="0" anchor="ctr">
            <a:noAutofit/>
          </a:bodyPr>
          <a:lstStyle>
            <a:lvl1pPr marL="0" indent="0" algn="ctr" defTabSz="109728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59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456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918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404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891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41D9D59C-C23A-F210-1B0D-B1EEC4008E17}"/>
              </a:ext>
            </a:extLst>
          </p:cNvPr>
          <p:cNvSpPr txBox="1"/>
          <p:nvPr/>
        </p:nvSpPr>
        <p:spPr>
          <a:xfrm>
            <a:off x="12185965" y="6517489"/>
            <a:ext cx="1218072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ACCUEIL</a:t>
            </a:r>
            <a:b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6" name="Flèche vers la gauche 5">
            <a:extLst>
              <a:ext uri="{FF2B5EF4-FFF2-40B4-BE49-F238E27FC236}">
                <a16:creationId xmlns:a16="http://schemas.microsoft.com/office/drawing/2014/main" id="{23AB8A02-7B5E-8877-D643-C8C947411105}"/>
              </a:ext>
            </a:extLst>
          </p:cNvPr>
          <p:cNvSpPr/>
          <p:nvPr/>
        </p:nvSpPr>
        <p:spPr>
          <a:xfrm rot="18900000" flipV="1">
            <a:off x="16225726" y="10239201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08524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E3A7CE-91BB-1F59-DFA3-A03BE93B17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ous-titre 2">
            <a:extLst>
              <a:ext uri="{FF2B5EF4-FFF2-40B4-BE49-F238E27FC236}">
                <a16:creationId xmlns:a16="http://schemas.microsoft.com/office/drawing/2014/main" id="{A03E6FDB-F6F2-CA3C-DF77-F972DFC5D0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-23542"/>
            <a:ext cx="24371928" cy="5821670"/>
          </a:xfrm>
          <a:solidFill>
            <a:srgbClr val="6B8915"/>
          </a:solidFill>
        </p:spPr>
        <p:txBody>
          <a:bodyPr anchor="ctr">
            <a:noAutofit/>
          </a:bodyPr>
          <a:lstStyle/>
          <a:p>
            <a:pPr lvl="1">
              <a:lnSpc>
                <a:spcPct val="100000"/>
              </a:lnSpc>
            </a:pPr>
            <a:r>
              <a:rPr lang="fr-FR" sz="2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650A5CB-9C87-E9CE-82F2-6D108F3379AE}"/>
              </a:ext>
            </a:extLst>
          </p:cNvPr>
          <p:cNvSpPr txBox="1">
            <a:spLocks/>
          </p:cNvSpPr>
          <p:nvPr/>
        </p:nvSpPr>
        <p:spPr>
          <a:xfrm>
            <a:off x="10486" y="5798128"/>
            <a:ext cx="12180722" cy="7917872"/>
          </a:xfrm>
          <a:prstGeom prst="rect">
            <a:avLst/>
          </a:prstGeom>
          <a:solidFill>
            <a:schemeClr val="tx1"/>
          </a:solidFill>
        </p:spPr>
        <p:txBody>
          <a:bodyPr vert="horz" lIns="243614" tIns="121807" rIns="243614" bIns="121807" rtlCol="0" anchor="ctr">
            <a:noAutofit/>
          </a:bodyPr>
          <a:lstStyle>
            <a:lvl1pPr marL="0" indent="0" algn="ctr" defTabSz="109728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59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456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918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404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891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125ABC6-FE02-5C52-CCEC-ED0450A8776F}"/>
              </a:ext>
            </a:extLst>
          </p:cNvPr>
          <p:cNvSpPr txBox="1"/>
          <p:nvPr/>
        </p:nvSpPr>
        <p:spPr>
          <a:xfrm>
            <a:off x="12185965" y="6517489"/>
            <a:ext cx="1218072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ACCUEIL</a:t>
            </a:r>
            <a:b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6" name="Flèche vers la gauche 5">
            <a:extLst>
              <a:ext uri="{FF2B5EF4-FFF2-40B4-BE49-F238E27FC236}">
                <a16:creationId xmlns:a16="http://schemas.microsoft.com/office/drawing/2014/main" id="{2FBB3E40-5942-FD75-9385-AD8D2133778A}"/>
              </a:ext>
            </a:extLst>
          </p:cNvPr>
          <p:cNvSpPr/>
          <p:nvPr/>
        </p:nvSpPr>
        <p:spPr>
          <a:xfrm rot="5400000" flipV="1">
            <a:off x="16477926" y="10216341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7031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E8C6E-C45C-D7F0-D34D-C75CB38B3C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ous-titre 2">
            <a:extLst>
              <a:ext uri="{FF2B5EF4-FFF2-40B4-BE49-F238E27FC236}">
                <a16:creationId xmlns:a16="http://schemas.microsoft.com/office/drawing/2014/main" id="{817C24C2-E4B7-2133-8A02-C899CD4591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-23542"/>
            <a:ext cx="24371928" cy="5821670"/>
          </a:xfrm>
          <a:solidFill>
            <a:srgbClr val="6B8915"/>
          </a:solidFill>
        </p:spPr>
        <p:txBody>
          <a:bodyPr anchor="ctr">
            <a:noAutofit/>
          </a:bodyPr>
          <a:lstStyle/>
          <a:p>
            <a:pPr lvl="1">
              <a:lnSpc>
                <a:spcPct val="100000"/>
              </a:lnSpc>
            </a:pPr>
            <a:r>
              <a:rPr lang="fr-FR" sz="2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3D114A84-0465-FCA4-DFFA-5582EACBBCA5}"/>
              </a:ext>
            </a:extLst>
          </p:cNvPr>
          <p:cNvSpPr txBox="1">
            <a:spLocks/>
          </p:cNvSpPr>
          <p:nvPr/>
        </p:nvSpPr>
        <p:spPr>
          <a:xfrm>
            <a:off x="10486" y="5798128"/>
            <a:ext cx="12180722" cy="7917872"/>
          </a:xfrm>
          <a:prstGeom prst="rect">
            <a:avLst/>
          </a:prstGeom>
          <a:solidFill>
            <a:schemeClr val="tx1"/>
          </a:solidFill>
        </p:spPr>
        <p:txBody>
          <a:bodyPr vert="horz" lIns="243614" tIns="121807" rIns="243614" bIns="121807" rtlCol="0" anchor="ctr">
            <a:noAutofit/>
          </a:bodyPr>
          <a:lstStyle>
            <a:lvl1pPr marL="0" indent="0" algn="ctr" defTabSz="109728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59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456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918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404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891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EECC1C5-7AE3-2F2C-F518-EABEB3F4CF24}"/>
              </a:ext>
            </a:extLst>
          </p:cNvPr>
          <p:cNvSpPr txBox="1"/>
          <p:nvPr/>
        </p:nvSpPr>
        <p:spPr>
          <a:xfrm>
            <a:off x="12185965" y="6517489"/>
            <a:ext cx="1218072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ACCUEIL</a:t>
            </a:r>
            <a:b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6" name="Flèche vers la gauche 5">
            <a:extLst>
              <a:ext uri="{FF2B5EF4-FFF2-40B4-BE49-F238E27FC236}">
                <a16:creationId xmlns:a16="http://schemas.microsoft.com/office/drawing/2014/main" id="{1005E950-5584-BADB-7781-2C11C81E2C8E}"/>
              </a:ext>
            </a:extLst>
          </p:cNvPr>
          <p:cNvSpPr/>
          <p:nvPr/>
        </p:nvSpPr>
        <p:spPr>
          <a:xfrm rot="5400000" flipH="1" flipV="1">
            <a:off x="16477926" y="10216341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27609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37F0E-4A0F-BB60-9567-D148447FA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ous-titre 2">
            <a:extLst>
              <a:ext uri="{FF2B5EF4-FFF2-40B4-BE49-F238E27FC236}">
                <a16:creationId xmlns:a16="http://schemas.microsoft.com/office/drawing/2014/main" id="{60D4BA8F-4454-E3A3-406F-8407DBC57F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-23542"/>
            <a:ext cx="24371928" cy="5821670"/>
          </a:xfrm>
          <a:solidFill>
            <a:srgbClr val="6B8915"/>
          </a:solidFill>
        </p:spPr>
        <p:txBody>
          <a:bodyPr anchor="ctr">
            <a:noAutofit/>
          </a:bodyPr>
          <a:lstStyle/>
          <a:p>
            <a:pPr lvl="1">
              <a:lnSpc>
                <a:spcPct val="100000"/>
              </a:lnSpc>
            </a:pPr>
            <a:r>
              <a:rPr lang="fr-FR" sz="2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8B931D9-91DE-6D06-14C2-AC39F52DEBF7}"/>
              </a:ext>
            </a:extLst>
          </p:cNvPr>
          <p:cNvSpPr txBox="1">
            <a:spLocks/>
          </p:cNvSpPr>
          <p:nvPr/>
        </p:nvSpPr>
        <p:spPr>
          <a:xfrm>
            <a:off x="10486" y="5798128"/>
            <a:ext cx="12180722" cy="7917872"/>
          </a:xfrm>
          <a:prstGeom prst="rect">
            <a:avLst/>
          </a:prstGeom>
          <a:solidFill>
            <a:schemeClr val="tx1"/>
          </a:solidFill>
        </p:spPr>
        <p:txBody>
          <a:bodyPr vert="horz" lIns="243614" tIns="121807" rIns="243614" bIns="121807" rtlCol="0" anchor="ctr">
            <a:noAutofit/>
          </a:bodyPr>
          <a:lstStyle>
            <a:lvl1pPr marL="0" indent="0" algn="ctr" defTabSz="109728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59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456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918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404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891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AD28C9C7-0F18-4002-EDCF-E5888FF72415}"/>
              </a:ext>
            </a:extLst>
          </p:cNvPr>
          <p:cNvSpPr txBox="1"/>
          <p:nvPr/>
        </p:nvSpPr>
        <p:spPr>
          <a:xfrm>
            <a:off x="12185965" y="6517489"/>
            <a:ext cx="1218072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ACCUEIL</a:t>
            </a:r>
            <a:b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6" name="Flèche vers la gauche 5">
            <a:extLst>
              <a:ext uri="{FF2B5EF4-FFF2-40B4-BE49-F238E27FC236}">
                <a16:creationId xmlns:a16="http://schemas.microsoft.com/office/drawing/2014/main" id="{3BA576B6-56EA-6097-9F25-06633D3B9746}"/>
              </a:ext>
            </a:extLst>
          </p:cNvPr>
          <p:cNvSpPr/>
          <p:nvPr/>
        </p:nvSpPr>
        <p:spPr>
          <a:xfrm flipH="1" flipV="1">
            <a:off x="16477926" y="10216341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91393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1D562-F996-7077-FD69-0C28E19285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ous-titre 2">
            <a:extLst>
              <a:ext uri="{FF2B5EF4-FFF2-40B4-BE49-F238E27FC236}">
                <a16:creationId xmlns:a16="http://schemas.microsoft.com/office/drawing/2014/main" id="{41DD1534-936C-A141-831E-2A92FF71F4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" y="-23542"/>
            <a:ext cx="24371928" cy="5821670"/>
          </a:xfrm>
          <a:solidFill>
            <a:srgbClr val="6B8915"/>
          </a:solidFill>
        </p:spPr>
        <p:txBody>
          <a:bodyPr anchor="ctr">
            <a:noAutofit/>
          </a:bodyPr>
          <a:lstStyle/>
          <a:p>
            <a:pPr lvl="1">
              <a:lnSpc>
                <a:spcPct val="100000"/>
              </a:lnSpc>
            </a:pPr>
            <a:r>
              <a:rPr lang="fr-FR" sz="25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E0E693E4-6468-B5C6-EACE-E83DA13B5447}"/>
              </a:ext>
            </a:extLst>
          </p:cNvPr>
          <p:cNvSpPr txBox="1">
            <a:spLocks/>
          </p:cNvSpPr>
          <p:nvPr/>
        </p:nvSpPr>
        <p:spPr>
          <a:xfrm>
            <a:off x="10486" y="5798128"/>
            <a:ext cx="12180722" cy="7917872"/>
          </a:xfrm>
          <a:prstGeom prst="rect">
            <a:avLst/>
          </a:prstGeom>
          <a:solidFill>
            <a:schemeClr val="tx1"/>
          </a:solidFill>
        </p:spPr>
        <p:txBody>
          <a:bodyPr vert="horz" lIns="243614" tIns="121807" rIns="243614" bIns="121807" rtlCol="0" anchor="ctr">
            <a:noAutofit/>
          </a:bodyPr>
          <a:lstStyle>
            <a:lvl1pPr marL="0" indent="0" algn="ctr" defTabSz="1097280" rtl="0" eaLnBrk="1" latinLnBrk="0" hangingPunct="1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None/>
              <a:defRPr sz="28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972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21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459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19456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4320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9184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4048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389120" indent="0" algn="ctr" defTabSz="1097280" rtl="0" eaLnBrk="1" latinLnBrk="0" hangingPunct="1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None/>
              <a:defRPr sz="19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5115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367CBCE-4F89-5EF0-7DA9-E8E610AC04A6}"/>
              </a:ext>
            </a:extLst>
          </p:cNvPr>
          <p:cNvSpPr txBox="1"/>
          <p:nvPr/>
        </p:nvSpPr>
        <p:spPr>
          <a:xfrm>
            <a:off x="12185965" y="6517489"/>
            <a:ext cx="1218072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ACCUEIL</a:t>
            </a:r>
            <a:b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fr-FR" sz="8800" dirty="0"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6" name="Flèche vers la gauche 5">
            <a:extLst>
              <a:ext uri="{FF2B5EF4-FFF2-40B4-BE49-F238E27FC236}">
                <a16:creationId xmlns:a16="http://schemas.microsoft.com/office/drawing/2014/main" id="{4B027EE9-57EA-6E89-C666-B47204FFFA75}"/>
              </a:ext>
            </a:extLst>
          </p:cNvPr>
          <p:cNvSpPr/>
          <p:nvPr/>
        </p:nvSpPr>
        <p:spPr>
          <a:xfrm rot="10800000" flipH="1" flipV="1">
            <a:off x="16477926" y="10216341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400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B7A0D-4965-F2A8-F0ED-5B968840F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1EE6240-CBD4-1E4F-72EE-80E8D7780379}"/>
              </a:ext>
            </a:extLst>
          </p:cNvPr>
          <p:cNvSpPr/>
          <p:nvPr/>
        </p:nvSpPr>
        <p:spPr>
          <a:xfrm>
            <a:off x="0" y="8117633"/>
            <a:ext cx="14163869" cy="5598367"/>
          </a:xfrm>
          <a:prstGeom prst="rect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81F58780-2826-D618-BBBB-02FDEF99B248}"/>
              </a:ext>
            </a:extLst>
          </p:cNvPr>
          <p:cNvSpPr txBox="1"/>
          <p:nvPr/>
        </p:nvSpPr>
        <p:spPr>
          <a:xfrm>
            <a:off x="2519267" y="9235813"/>
            <a:ext cx="70166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ACCUEIL </a:t>
            </a:r>
          </a:p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9" name="Flèche vers la gauche 8">
            <a:extLst>
              <a:ext uri="{FF2B5EF4-FFF2-40B4-BE49-F238E27FC236}">
                <a16:creationId xmlns:a16="http://schemas.microsoft.com/office/drawing/2014/main" id="{75BF330A-E242-CDDB-2414-5233AB629B4D}"/>
              </a:ext>
            </a:extLst>
          </p:cNvPr>
          <p:cNvSpPr/>
          <p:nvPr/>
        </p:nvSpPr>
        <p:spPr>
          <a:xfrm rot="2700000" flipH="1" flipV="1">
            <a:off x="17045694" y="9899799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6E88BD68-4E47-3264-D92F-C692888595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24382413" cy="8117633"/>
          </a:xfrm>
          <a:solidFill>
            <a:schemeClr val="tx1"/>
          </a:solidFill>
        </p:spPr>
        <p:txBody>
          <a:bodyPr anchor="ctr">
            <a:noAutofit/>
          </a:bodyPr>
          <a:lstStyle/>
          <a:p>
            <a:pPr lvl="1"/>
            <a:r>
              <a:rPr lang="fr-FR" sz="8800" dirty="0">
                <a:solidFill>
                  <a:srgbClr val="6B89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</p:spTree>
    <p:extLst>
      <p:ext uri="{BB962C8B-B14F-4D97-AF65-F5344CB8AC3E}">
        <p14:creationId xmlns:p14="http://schemas.microsoft.com/office/powerpoint/2010/main" val="469988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90C797-5571-14F3-0445-816FD7888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80902C2-398B-B6B5-A317-4623A5A817A5}"/>
              </a:ext>
            </a:extLst>
          </p:cNvPr>
          <p:cNvSpPr/>
          <p:nvPr/>
        </p:nvSpPr>
        <p:spPr>
          <a:xfrm>
            <a:off x="0" y="8117633"/>
            <a:ext cx="14163869" cy="5598367"/>
          </a:xfrm>
          <a:prstGeom prst="rect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2CA0817-7999-50EF-C440-AB7425B172B8}"/>
              </a:ext>
            </a:extLst>
          </p:cNvPr>
          <p:cNvSpPr txBox="1"/>
          <p:nvPr/>
        </p:nvSpPr>
        <p:spPr>
          <a:xfrm>
            <a:off x="2519267" y="9235813"/>
            <a:ext cx="70166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ACCUEIL </a:t>
            </a:r>
          </a:p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2" name="Flèche vers la gauche 1">
            <a:extLst>
              <a:ext uri="{FF2B5EF4-FFF2-40B4-BE49-F238E27FC236}">
                <a16:creationId xmlns:a16="http://schemas.microsoft.com/office/drawing/2014/main" id="{8BAA6E07-0A05-1E8C-FDC2-D1A0FB556C3F}"/>
              </a:ext>
            </a:extLst>
          </p:cNvPr>
          <p:cNvSpPr/>
          <p:nvPr/>
        </p:nvSpPr>
        <p:spPr>
          <a:xfrm rot="18900000" flipV="1">
            <a:off x="16934852" y="9899801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FF96F0D-3C18-1827-4AEF-5CC7326C49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24382413" cy="8117633"/>
          </a:xfrm>
          <a:solidFill>
            <a:schemeClr val="tx1"/>
          </a:solidFill>
        </p:spPr>
        <p:txBody>
          <a:bodyPr anchor="ctr">
            <a:noAutofit/>
          </a:bodyPr>
          <a:lstStyle/>
          <a:p>
            <a:pPr lvl="1"/>
            <a:r>
              <a:rPr lang="fr-FR" sz="8800" dirty="0">
                <a:solidFill>
                  <a:srgbClr val="6B89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</p:spTree>
    <p:extLst>
      <p:ext uri="{BB962C8B-B14F-4D97-AF65-F5344CB8AC3E}">
        <p14:creationId xmlns:p14="http://schemas.microsoft.com/office/powerpoint/2010/main" val="31497306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D09A3F-7B84-63EC-82B9-1E32FC4F9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04FE17D-B517-9F56-6CD7-4B2B24CA9DCD}"/>
              </a:ext>
            </a:extLst>
          </p:cNvPr>
          <p:cNvSpPr/>
          <p:nvPr/>
        </p:nvSpPr>
        <p:spPr>
          <a:xfrm>
            <a:off x="0" y="8117633"/>
            <a:ext cx="14163869" cy="5598367"/>
          </a:xfrm>
          <a:prstGeom prst="rect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70B2801F-99FC-7C6C-82B7-0D01AC96B282}"/>
              </a:ext>
            </a:extLst>
          </p:cNvPr>
          <p:cNvSpPr txBox="1"/>
          <p:nvPr/>
        </p:nvSpPr>
        <p:spPr>
          <a:xfrm>
            <a:off x="2519267" y="9235813"/>
            <a:ext cx="701662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ACCUEIL </a:t>
            </a:r>
          </a:p>
          <a:p>
            <a:r>
              <a:rPr lang="fr-FR" sz="88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P0-0000</a:t>
            </a:r>
            <a:endParaRPr lang="fr-FR" sz="8800" b="1" dirty="0">
              <a:solidFill>
                <a:schemeClr val="bg1"/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" name="Flèche vers la gauche 2">
            <a:extLst>
              <a:ext uri="{FF2B5EF4-FFF2-40B4-BE49-F238E27FC236}">
                <a16:creationId xmlns:a16="http://schemas.microsoft.com/office/drawing/2014/main" id="{A1AF8431-981B-7525-E36D-E0E27F65ACAC}"/>
              </a:ext>
            </a:extLst>
          </p:cNvPr>
          <p:cNvSpPr/>
          <p:nvPr/>
        </p:nvSpPr>
        <p:spPr>
          <a:xfrm rot="5400000" flipV="1">
            <a:off x="17219920" y="9899800"/>
            <a:ext cx="4106442" cy="2034032"/>
          </a:xfrm>
          <a:prstGeom prst="leftArrow">
            <a:avLst/>
          </a:prstGeom>
          <a:solidFill>
            <a:srgbClr val="6B891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60AEC9B2-84F1-B844-D01C-9E202B033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0"/>
            <a:ext cx="24382413" cy="8117633"/>
          </a:xfrm>
          <a:solidFill>
            <a:schemeClr val="tx1"/>
          </a:solidFill>
        </p:spPr>
        <p:txBody>
          <a:bodyPr anchor="ctr">
            <a:noAutofit/>
          </a:bodyPr>
          <a:lstStyle/>
          <a:p>
            <a:pPr lvl="1"/>
            <a:r>
              <a:rPr lang="fr-FR" sz="8800" dirty="0">
                <a:solidFill>
                  <a:srgbClr val="6B891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BIENVENUE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TITRE DU COLLOQUE</a:t>
            </a:r>
          </a:p>
          <a:p>
            <a:pPr lvl="1"/>
            <a:r>
              <a:rPr lang="fr-FR" sz="1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ICI</a:t>
            </a:r>
          </a:p>
        </p:txBody>
      </p:sp>
    </p:spTree>
    <p:extLst>
      <p:ext uri="{BB962C8B-B14F-4D97-AF65-F5344CB8AC3E}">
        <p14:creationId xmlns:p14="http://schemas.microsoft.com/office/powerpoint/2010/main" val="209721810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90</Words>
  <Application>Microsoft Macintosh PowerPoint</Application>
  <PresentationFormat>Personnalisé</PresentationFormat>
  <Paragraphs>54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Aptos</vt:lpstr>
      <vt:lpstr>Aptos Display</vt:lpstr>
      <vt:lpstr>Arial</vt:lpstr>
      <vt:lpstr>Arial Black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du colloque Sous-titre</dc:title>
  <dc:creator>Émilie Talbot</dc:creator>
  <cp:lastModifiedBy>Sarah Paradis</cp:lastModifiedBy>
  <cp:revision>10</cp:revision>
  <dcterms:created xsi:type="dcterms:W3CDTF">2024-03-21T19:17:07Z</dcterms:created>
  <dcterms:modified xsi:type="dcterms:W3CDTF">2025-05-08T13:47:24Z</dcterms:modified>
</cp:coreProperties>
</file>