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2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0058400" cy="155448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897" userDrawn="1">
          <p15:clr>
            <a:srgbClr val="A4A3A4"/>
          </p15:clr>
        </p15:guide>
        <p15:guide id="2" pos="316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B8915"/>
    <a:srgbClr val="527B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860"/>
    <p:restoredTop sz="94688"/>
  </p:normalViewPr>
  <p:slideViewPr>
    <p:cSldViewPr snapToGrid="0">
      <p:cViewPr>
        <p:scale>
          <a:sx n="83" d="100"/>
          <a:sy n="83" d="100"/>
        </p:scale>
        <p:origin x="4432" y="384"/>
      </p:cViewPr>
      <p:guideLst>
        <p:guide orient="horz" pos="4897"/>
        <p:guide pos="316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4380" y="2544023"/>
            <a:ext cx="8549640" cy="5411893"/>
          </a:xfrm>
        </p:spPr>
        <p:txBody>
          <a:bodyPr anchor="b"/>
          <a:lstStyle>
            <a:lvl1pPr algn="ctr">
              <a:defRPr sz="6600"/>
            </a:lvl1pPr>
          </a:lstStyle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57300" y="8164619"/>
            <a:ext cx="7543800" cy="3753061"/>
          </a:xfrm>
        </p:spPr>
        <p:txBody>
          <a:bodyPr/>
          <a:lstStyle>
            <a:lvl1pPr marL="0" indent="0" algn="ctr">
              <a:buNone/>
              <a:defRPr sz="2640"/>
            </a:lvl1pPr>
            <a:lvl2pPr marL="502920" indent="0" algn="ctr">
              <a:buNone/>
              <a:defRPr sz="2200"/>
            </a:lvl2pPr>
            <a:lvl3pPr marL="1005840" indent="0" algn="ctr">
              <a:buNone/>
              <a:defRPr sz="1980"/>
            </a:lvl3pPr>
            <a:lvl4pPr marL="1508760" indent="0" algn="ctr">
              <a:buNone/>
              <a:defRPr sz="1760"/>
            </a:lvl4pPr>
            <a:lvl5pPr marL="2011680" indent="0" algn="ctr">
              <a:buNone/>
              <a:defRPr sz="1760"/>
            </a:lvl5pPr>
            <a:lvl6pPr marL="2514600" indent="0" algn="ctr">
              <a:buNone/>
              <a:defRPr sz="1760"/>
            </a:lvl6pPr>
            <a:lvl7pPr marL="3017520" indent="0" algn="ctr">
              <a:buNone/>
              <a:defRPr sz="1760"/>
            </a:lvl7pPr>
            <a:lvl8pPr marL="3520440" indent="0" algn="ctr">
              <a:buNone/>
              <a:defRPr sz="1760"/>
            </a:lvl8pPr>
            <a:lvl9pPr marL="4023360" indent="0" algn="ctr">
              <a:buNone/>
              <a:defRPr sz="1760"/>
            </a:lvl9pPr>
          </a:lstStyle>
          <a:p>
            <a:r>
              <a:rPr lang="fr-CA"/>
              <a:t>Modifier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5A913-F08A-0744-8205-1D7EDAD9E65B}" type="datetimeFigureOut">
              <a:rPr lang="fr-FR" smtClean="0"/>
              <a:t>08/05/2025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C5CC6-2C8B-CE45-A7D9-691CE5D299E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474938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5A913-F08A-0744-8205-1D7EDAD9E65B}" type="datetimeFigureOut">
              <a:rPr lang="fr-FR" smtClean="0"/>
              <a:t>08/05/2025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C5CC6-2C8B-CE45-A7D9-691CE5D299E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732030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98043" y="827617"/>
            <a:ext cx="2168843" cy="13173499"/>
          </a:xfrm>
        </p:spPr>
        <p:txBody>
          <a:bodyPr vert="eaVert"/>
          <a:lstStyle/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1515" y="827617"/>
            <a:ext cx="6380798" cy="13173499"/>
          </a:xfrm>
        </p:spPr>
        <p:txBody>
          <a:bodyPr vert="eaVert"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5A913-F08A-0744-8205-1D7EDAD9E65B}" type="datetimeFigureOut">
              <a:rPr lang="fr-FR" smtClean="0"/>
              <a:t>08/05/2025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C5CC6-2C8B-CE45-A7D9-691CE5D299E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542913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5A913-F08A-0744-8205-1D7EDAD9E65B}" type="datetimeFigureOut">
              <a:rPr lang="fr-FR" smtClean="0"/>
              <a:t>08/05/2025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C5CC6-2C8B-CE45-A7D9-691CE5D299E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830714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6277" y="3875409"/>
            <a:ext cx="8675370" cy="6466204"/>
          </a:xfrm>
        </p:spPr>
        <p:txBody>
          <a:bodyPr anchor="b"/>
          <a:lstStyle>
            <a:lvl1pPr>
              <a:defRPr sz="6600"/>
            </a:lvl1pPr>
          </a:lstStyle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6277" y="10402786"/>
            <a:ext cx="8675370" cy="3400424"/>
          </a:xfrm>
        </p:spPr>
        <p:txBody>
          <a:bodyPr/>
          <a:lstStyle>
            <a:lvl1pPr marL="0" indent="0">
              <a:buNone/>
              <a:defRPr sz="2640">
                <a:solidFill>
                  <a:schemeClr val="tx1">
                    <a:tint val="82000"/>
                  </a:schemeClr>
                </a:solidFill>
              </a:defRPr>
            </a:lvl1pPr>
            <a:lvl2pPr marL="502920" indent="0">
              <a:buNone/>
              <a:defRPr sz="2200">
                <a:solidFill>
                  <a:schemeClr val="tx1">
                    <a:tint val="82000"/>
                  </a:schemeClr>
                </a:solidFill>
              </a:defRPr>
            </a:lvl2pPr>
            <a:lvl3pPr marL="1005840" indent="0">
              <a:buNone/>
              <a:defRPr sz="1980">
                <a:solidFill>
                  <a:schemeClr val="tx1">
                    <a:tint val="82000"/>
                  </a:schemeClr>
                </a:solidFill>
              </a:defRPr>
            </a:lvl3pPr>
            <a:lvl4pPr marL="1508760" indent="0">
              <a:buNone/>
              <a:defRPr sz="1760">
                <a:solidFill>
                  <a:schemeClr val="tx1">
                    <a:tint val="82000"/>
                  </a:schemeClr>
                </a:solidFill>
              </a:defRPr>
            </a:lvl4pPr>
            <a:lvl5pPr marL="2011680" indent="0">
              <a:buNone/>
              <a:defRPr sz="1760">
                <a:solidFill>
                  <a:schemeClr val="tx1">
                    <a:tint val="82000"/>
                  </a:schemeClr>
                </a:solidFill>
              </a:defRPr>
            </a:lvl5pPr>
            <a:lvl6pPr marL="2514600" indent="0">
              <a:buNone/>
              <a:defRPr sz="1760">
                <a:solidFill>
                  <a:schemeClr val="tx1">
                    <a:tint val="82000"/>
                  </a:schemeClr>
                </a:solidFill>
              </a:defRPr>
            </a:lvl6pPr>
            <a:lvl7pPr marL="3017520" indent="0">
              <a:buNone/>
              <a:defRPr sz="1760">
                <a:solidFill>
                  <a:schemeClr val="tx1">
                    <a:tint val="82000"/>
                  </a:schemeClr>
                </a:solidFill>
              </a:defRPr>
            </a:lvl7pPr>
            <a:lvl8pPr marL="3520440" indent="0">
              <a:buNone/>
              <a:defRPr sz="1760">
                <a:solidFill>
                  <a:schemeClr val="tx1">
                    <a:tint val="82000"/>
                  </a:schemeClr>
                </a:solidFill>
              </a:defRPr>
            </a:lvl8pPr>
            <a:lvl9pPr marL="4023360" indent="0">
              <a:buNone/>
              <a:defRPr sz="176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5A913-F08A-0744-8205-1D7EDAD9E65B}" type="datetimeFigureOut">
              <a:rPr lang="fr-FR" smtClean="0"/>
              <a:t>08/05/2025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C5CC6-2C8B-CE45-A7D9-691CE5D299E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857077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1515" y="4138083"/>
            <a:ext cx="4274820" cy="9863033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2065" y="4138083"/>
            <a:ext cx="4274820" cy="9863033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5A913-F08A-0744-8205-1D7EDAD9E65B}" type="datetimeFigureOut">
              <a:rPr lang="fr-FR" smtClean="0"/>
              <a:t>08/05/2025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C5CC6-2C8B-CE45-A7D9-691CE5D299E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411900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2825" y="827620"/>
            <a:ext cx="8675370" cy="3004609"/>
          </a:xfrm>
        </p:spPr>
        <p:txBody>
          <a:bodyPr/>
          <a:lstStyle/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2826" y="3810636"/>
            <a:ext cx="4255174" cy="1867534"/>
          </a:xfrm>
        </p:spPr>
        <p:txBody>
          <a:bodyPr anchor="b"/>
          <a:lstStyle>
            <a:lvl1pPr marL="0" indent="0">
              <a:buNone/>
              <a:defRPr sz="2640" b="1"/>
            </a:lvl1pPr>
            <a:lvl2pPr marL="502920" indent="0">
              <a:buNone/>
              <a:defRPr sz="2200" b="1"/>
            </a:lvl2pPr>
            <a:lvl3pPr marL="1005840" indent="0">
              <a:buNone/>
              <a:defRPr sz="1980" b="1"/>
            </a:lvl3pPr>
            <a:lvl4pPr marL="1508760" indent="0">
              <a:buNone/>
              <a:defRPr sz="1760" b="1"/>
            </a:lvl4pPr>
            <a:lvl5pPr marL="2011680" indent="0">
              <a:buNone/>
              <a:defRPr sz="1760" b="1"/>
            </a:lvl5pPr>
            <a:lvl6pPr marL="2514600" indent="0">
              <a:buNone/>
              <a:defRPr sz="1760" b="1"/>
            </a:lvl6pPr>
            <a:lvl7pPr marL="3017520" indent="0">
              <a:buNone/>
              <a:defRPr sz="1760" b="1"/>
            </a:lvl7pPr>
            <a:lvl8pPr marL="3520440" indent="0">
              <a:buNone/>
              <a:defRPr sz="1760" b="1"/>
            </a:lvl8pPr>
            <a:lvl9pPr marL="4023360" indent="0">
              <a:buNone/>
              <a:defRPr sz="1760" b="1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2826" y="5678170"/>
            <a:ext cx="4255174" cy="8351733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2066" y="3810636"/>
            <a:ext cx="4276130" cy="1867534"/>
          </a:xfrm>
        </p:spPr>
        <p:txBody>
          <a:bodyPr anchor="b"/>
          <a:lstStyle>
            <a:lvl1pPr marL="0" indent="0">
              <a:buNone/>
              <a:defRPr sz="2640" b="1"/>
            </a:lvl1pPr>
            <a:lvl2pPr marL="502920" indent="0">
              <a:buNone/>
              <a:defRPr sz="2200" b="1"/>
            </a:lvl2pPr>
            <a:lvl3pPr marL="1005840" indent="0">
              <a:buNone/>
              <a:defRPr sz="1980" b="1"/>
            </a:lvl3pPr>
            <a:lvl4pPr marL="1508760" indent="0">
              <a:buNone/>
              <a:defRPr sz="1760" b="1"/>
            </a:lvl4pPr>
            <a:lvl5pPr marL="2011680" indent="0">
              <a:buNone/>
              <a:defRPr sz="1760" b="1"/>
            </a:lvl5pPr>
            <a:lvl6pPr marL="2514600" indent="0">
              <a:buNone/>
              <a:defRPr sz="1760" b="1"/>
            </a:lvl6pPr>
            <a:lvl7pPr marL="3017520" indent="0">
              <a:buNone/>
              <a:defRPr sz="1760" b="1"/>
            </a:lvl7pPr>
            <a:lvl8pPr marL="3520440" indent="0">
              <a:buNone/>
              <a:defRPr sz="1760" b="1"/>
            </a:lvl8pPr>
            <a:lvl9pPr marL="4023360" indent="0">
              <a:buNone/>
              <a:defRPr sz="1760" b="1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2066" y="5678170"/>
            <a:ext cx="4276130" cy="8351733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5A913-F08A-0744-8205-1D7EDAD9E65B}" type="datetimeFigureOut">
              <a:rPr lang="fr-FR" smtClean="0"/>
              <a:t>08/05/2025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C5CC6-2C8B-CE45-A7D9-691CE5D299E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380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5A913-F08A-0744-8205-1D7EDAD9E65B}" type="datetimeFigureOut">
              <a:rPr lang="fr-FR" smtClean="0"/>
              <a:t>08/05/2025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C5CC6-2C8B-CE45-A7D9-691CE5D299E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308292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5A913-F08A-0744-8205-1D7EDAD9E65B}" type="datetimeFigureOut">
              <a:rPr lang="fr-FR" smtClean="0"/>
              <a:t>08/05/2025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C5CC6-2C8B-CE45-A7D9-691CE5D299E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95334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2825" y="1036320"/>
            <a:ext cx="3244096" cy="3627120"/>
          </a:xfrm>
        </p:spPr>
        <p:txBody>
          <a:bodyPr anchor="b"/>
          <a:lstStyle>
            <a:lvl1pPr>
              <a:defRPr sz="3520"/>
            </a:lvl1pPr>
          </a:lstStyle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76130" y="2238167"/>
            <a:ext cx="5092065" cy="11046883"/>
          </a:xfrm>
        </p:spPr>
        <p:txBody>
          <a:bodyPr/>
          <a:lstStyle>
            <a:lvl1pPr>
              <a:defRPr sz="3520"/>
            </a:lvl1pPr>
            <a:lvl2pPr>
              <a:defRPr sz="3080"/>
            </a:lvl2pPr>
            <a:lvl3pPr>
              <a:defRPr sz="264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2825" y="4663440"/>
            <a:ext cx="3244096" cy="8639599"/>
          </a:xfrm>
        </p:spPr>
        <p:txBody>
          <a:bodyPr/>
          <a:lstStyle>
            <a:lvl1pPr marL="0" indent="0">
              <a:buNone/>
              <a:defRPr sz="1760"/>
            </a:lvl1pPr>
            <a:lvl2pPr marL="502920" indent="0">
              <a:buNone/>
              <a:defRPr sz="1540"/>
            </a:lvl2pPr>
            <a:lvl3pPr marL="1005840" indent="0">
              <a:buNone/>
              <a:defRPr sz="1320"/>
            </a:lvl3pPr>
            <a:lvl4pPr marL="1508760" indent="0">
              <a:buNone/>
              <a:defRPr sz="1100"/>
            </a:lvl4pPr>
            <a:lvl5pPr marL="2011680" indent="0">
              <a:buNone/>
              <a:defRPr sz="1100"/>
            </a:lvl5pPr>
            <a:lvl6pPr marL="2514600" indent="0">
              <a:buNone/>
              <a:defRPr sz="1100"/>
            </a:lvl6pPr>
            <a:lvl7pPr marL="3017520" indent="0">
              <a:buNone/>
              <a:defRPr sz="1100"/>
            </a:lvl7pPr>
            <a:lvl8pPr marL="3520440" indent="0">
              <a:buNone/>
              <a:defRPr sz="1100"/>
            </a:lvl8pPr>
            <a:lvl9pPr marL="4023360" indent="0">
              <a:buNone/>
              <a:defRPr sz="1100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5A913-F08A-0744-8205-1D7EDAD9E65B}" type="datetimeFigureOut">
              <a:rPr lang="fr-FR" smtClean="0"/>
              <a:t>08/05/2025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C5CC6-2C8B-CE45-A7D9-691CE5D299E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889561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2825" y="1036320"/>
            <a:ext cx="3244096" cy="3627120"/>
          </a:xfrm>
        </p:spPr>
        <p:txBody>
          <a:bodyPr anchor="b"/>
          <a:lstStyle>
            <a:lvl1pPr>
              <a:defRPr sz="3520"/>
            </a:lvl1pPr>
          </a:lstStyle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76130" y="2238167"/>
            <a:ext cx="5092065" cy="11046883"/>
          </a:xfrm>
        </p:spPr>
        <p:txBody>
          <a:bodyPr anchor="t"/>
          <a:lstStyle>
            <a:lvl1pPr marL="0" indent="0">
              <a:buNone/>
              <a:defRPr sz="3520"/>
            </a:lvl1pPr>
            <a:lvl2pPr marL="502920" indent="0">
              <a:buNone/>
              <a:defRPr sz="3080"/>
            </a:lvl2pPr>
            <a:lvl3pPr marL="1005840" indent="0">
              <a:buNone/>
              <a:defRPr sz="2640"/>
            </a:lvl3pPr>
            <a:lvl4pPr marL="1508760" indent="0">
              <a:buNone/>
              <a:defRPr sz="2200"/>
            </a:lvl4pPr>
            <a:lvl5pPr marL="2011680" indent="0">
              <a:buNone/>
              <a:defRPr sz="2200"/>
            </a:lvl5pPr>
            <a:lvl6pPr marL="2514600" indent="0">
              <a:buNone/>
              <a:defRPr sz="2200"/>
            </a:lvl6pPr>
            <a:lvl7pPr marL="3017520" indent="0">
              <a:buNone/>
              <a:defRPr sz="2200"/>
            </a:lvl7pPr>
            <a:lvl8pPr marL="3520440" indent="0">
              <a:buNone/>
              <a:defRPr sz="2200"/>
            </a:lvl8pPr>
            <a:lvl9pPr marL="4023360" indent="0">
              <a:buNone/>
              <a:defRPr sz="2200"/>
            </a:lvl9pPr>
          </a:lstStyle>
          <a:p>
            <a:r>
              <a:rPr lang="fr-CA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2825" y="4663440"/>
            <a:ext cx="3244096" cy="8639599"/>
          </a:xfrm>
        </p:spPr>
        <p:txBody>
          <a:bodyPr/>
          <a:lstStyle>
            <a:lvl1pPr marL="0" indent="0">
              <a:buNone/>
              <a:defRPr sz="1760"/>
            </a:lvl1pPr>
            <a:lvl2pPr marL="502920" indent="0">
              <a:buNone/>
              <a:defRPr sz="1540"/>
            </a:lvl2pPr>
            <a:lvl3pPr marL="1005840" indent="0">
              <a:buNone/>
              <a:defRPr sz="1320"/>
            </a:lvl3pPr>
            <a:lvl4pPr marL="1508760" indent="0">
              <a:buNone/>
              <a:defRPr sz="1100"/>
            </a:lvl4pPr>
            <a:lvl5pPr marL="2011680" indent="0">
              <a:buNone/>
              <a:defRPr sz="1100"/>
            </a:lvl5pPr>
            <a:lvl6pPr marL="2514600" indent="0">
              <a:buNone/>
              <a:defRPr sz="1100"/>
            </a:lvl6pPr>
            <a:lvl7pPr marL="3017520" indent="0">
              <a:buNone/>
              <a:defRPr sz="1100"/>
            </a:lvl7pPr>
            <a:lvl8pPr marL="3520440" indent="0">
              <a:buNone/>
              <a:defRPr sz="1100"/>
            </a:lvl8pPr>
            <a:lvl9pPr marL="4023360" indent="0">
              <a:buNone/>
              <a:defRPr sz="1100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5A913-F08A-0744-8205-1D7EDAD9E65B}" type="datetimeFigureOut">
              <a:rPr lang="fr-FR" smtClean="0"/>
              <a:t>08/05/2025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C5CC6-2C8B-CE45-A7D9-691CE5D299E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930377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91515" y="827620"/>
            <a:ext cx="8675370" cy="30046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1515" y="4138083"/>
            <a:ext cx="8675370" cy="98630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1515" y="14407730"/>
            <a:ext cx="2263140" cy="8276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9E5A913-F08A-0744-8205-1D7EDAD9E65B}" type="datetimeFigureOut">
              <a:rPr lang="fr-FR" smtClean="0"/>
              <a:t>08/05/2025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31845" y="14407730"/>
            <a:ext cx="3394710" cy="8276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03745" y="14407730"/>
            <a:ext cx="2263140" cy="8276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0CC5CC6-2C8B-CE45-A7D9-691CE5D299E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89267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1005840" rtl="0" eaLnBrk="1" latinLnBrk="0" hangingPunct="1">
        <a:lnSpc>
          <a:spcPct val="90000"/>
        </a:lnSpc>
        <a:spcBef>
          <a:spcPct val="0"/>
        </a:spcBef>
        <a:buNone/>
        <a:defRPr sz="48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460" indent="-251460" algn="l" defTabSz="1005840" rtl="0" eaLnBrk="1" latinLnBrk="0" hangingPunct="1">
        <a:lnSpc>
          <a:spcPct val="90000"/>
        </a:lnSpc>
        <a:spcBef>
          <a:spcPts val="1100"/>
        </a:spcBef>
        <a:buFont typeface="Arial" panose="020B0604020202020204" pitchFamily="34" charset="0"/>
        <a:buChar char="•"/>
        <a:defRPr sz="3080" kern="1200">
          <a:solidFill>
            <a:schemeClr val="tx1"/>
          </a:solidFill>
          <a:latin typeface="+mn-lt"/>
          <a:ea typeface="+mn-ea"/>
          <a:cs typeface="+mn-cs"/>
        </a:defRPr>
      </a:lvl1pPr>
      <a:lvl2pPr marL="75438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2pPr>
      <a:lvl3pPr marL="125730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76022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4pPr>
      <a:lvl5pPr marL="226314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5pPr>
      <a:lvl6pPr marL="276606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6pPr>
      <a:lvl7pPr marL="326898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7pPr>
      <a:lvl8pPr marL="377190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8pPr>
      <a:lvl9pPr marL="427482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3pPr>
      <a:lvl4pPr marL="150876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4pPr>
      <a:lvl5pPr marL="201168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6pPr>
      <a:lvl7pPr marL="301752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7pPr>
      <a:lvl8pPr marL="352044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8pPr>
      <a:lvl9pPr marL="402336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ous-titre 2">
            <a:extLst>
              <a:ext uri="{FF2B5EF4-FFF2-40B4-BE49-F238E27FC236}">
                <a16:creationId xmlns:a16="http://schemas.microsoft.com/office/drawing/2014/main" id="{CB4803EE-EF53-31BB-D0B8-DE6E47249624}"/>
              </a:ext>
            </a:extLst>
          </p:cNvPr>
          <p:cNvSpPr txBox="1">
            <a:spLocks/>
          </p:cNvSpPr>
          <p:nvPr/>
        </p:nvSpPr>
        <p:spPr>
          <a:xfrm>
            <a:off x="464948" y="464947"/>
            <a:ext cx="9128503" cy="14595083"/>
          </a:xfrm>
          <a:prstGeom prst="rect">
            <a:avLst/>
          </a:prstGeom>
          <a:solidFill>
            <a:schemeClr val="tx1"/>
          </a:solidFill>
        </p:spPr>
        <p:txBody>
          <a:bodyPr vert="horz" lIns="72176" tIns="36087" rIns="72176" bIns="36087" rtlCol="0" anchor="ctr">
            <a:noAutofit/>
          </a:bodyPr>
          <a:lstStyle>
            <a:lvl1pPr marL="0" indent="0" algn="ctr" defTabSz="1097280" rtl="0" eaLnBrk="1" latinLnBrk="0" hangingPunct="1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864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9728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4592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9456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4320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9184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4048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8912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r-FR" sz="1894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AB6D6BC1-CECC-B039-889C-D5B0883AF9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9993" y="13197849"/>
            <a:ext cx="1478414" cy="457410"/>
          </a:xfrm>
          <a:prstGeom prst="rect">
            <a:avLst/>
          </a:prstGeom>
        </p:spPr>
      </p:pic>
      <p:sp>
        <p:nvSpPr>
          <p:cNvPr id="13" name="Titre 1">
            <a:extLst>
              <a:ext uri="{FF2B5EF4-FFF2-40B4-BE49-F238E27FC236}">
                <a16:creationId xmlns:a16="http://schemas.microsoft.com/office/drawing/2014/main" id="{B9F9874F-7117-599A-3E89-AFAD6FD7586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48923" y="1425844"/>
            <a:ext cx="7965633" cy="4881966"/>
          </a:xfrm>
        </p:spPr>
        <p:txBody>
          <a:bodyPr anchor="ctr">
            <a:noAutofit/>
          </a:bodyPr>
          <a:lstStyle/>
          <a:p>
            <a:r>
              <a:rPr lang="fr-FR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BIENVENUE À L’UQAC</a:t>
            </a:r>
            <a:br>
              <a:rPr lang="fr-FR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fr-FR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fr-FR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4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Titre du colloque</a:t>
            </a:r>
            <a:br>
              <a:rPr lang="fr-FR" sz="4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fr-FR" sz="4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Flèche vers la gauche 14">
            <a:extLst>
              <a:ext uri="{FF2B5EF4-FFF2-40B4-BE49-F238E27FC236}">
                <a16:creationId xmlns:a16="http://schemas.microsoft.com/office/drawing/2014/main" id="{7B046C78-9667-8345-E158-926680CABAD1}"/>
              </a:ext>
            </a:extLst>
          </p:cNvPr>
          <p:cNvSpPr/>
          <p:nvPr/>
        </p:nvSpPr>
        <p:spPr>
          <a:xfrm>
            <a:off x="2975979" y="7638502"/>
            <a:ext cx="4106442" cy="2034032"/>
          </a:xfrm>
          <a:prstGeom prst="leftArrow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6" name="Titre 1">
            <a:extLst>
              <a:ext uri="{FF2B5EF4-FFF2-40B4-BE49-F238E27FC236}">
                <a16:creationId xmlns:a16="http://schemas.microsoft.com/office/drawing/2014/main" id="{8B9EF507-52E2-1BE4-D124-08B0DE9DD8E4}"/>
              </a:ext>
            </a:extLst>
          </p:cNvPr>
          <p:cNvSpPr txBox="1">
            <a:spLocks/>
          </p:cNvSpPr>
          <p:nvPr/>
        </p:nvSpPr>
        <p:spPr>
          <a:xfrm>
            <a:off x="0" y="5365874"/>
            <a:ext cx="10058399" cy="24065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100584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3789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Local P0-5000</a:t>
            </a:r>
            <a:endParaRPr lang="fr-FR" sz="3474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41147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BC5BB3-2AB1-1CD0-F30A-234BCF2929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ous-titre 2">
            <a:extLst>
              <a:ext uri="{FF2B5EF4-FFF2-40B4-BE49-F238E27FC236}">
                <a16:creationId xmlns:a16="http://schemas.microsoft.com/office/drawing/2014/main" id="{E0C53B20-EAFC-0284-8F73-5D03DCC46A97}"/>
              </a:ext>
            </a:extLst>
          </p:cNvPr>
          <p:cNvSpPr txBox="1">
            <a:spLocks/>
          </p:cNvSpPr>
          <p:nvPr/>
        </p:nvSpPr>
        <p:spPr>
          <a:xfrm>
            <a:off x="464948" y="464947"/>
            <a:ext cx="9128503" cy="14595083"/>
          </a:xfrm>
          <a:prstGeom prst="rect">
            <a:avLst/>
          </a:prstGeom>
          <a:solidFill>
            <a:schemeClr val="tx1"/>
          </a:solidFill>
        </p:spPr>
        <p:txBody>
          <a:bodyPr vert="horz" lIns="72176" tIns="36087" rIns="72176" bIns="36087" rtlCol="0" anchor="ctr">
            <a:noAutofit/>
          </a:bodyPr>
          <a:lstStyle>
            <a:lvl1pPr marL="0" indent="0" algn="ctr" defTabSz="1097280" rtl="0" eaLnBrk="1" latinLnBrk="0" hangingPunct="1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864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9728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4592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9456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4320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9184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4048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8912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r-FR" sz="1894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50D1B694-8962-BE04-8FC0-E49DB1173A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9993" y="13197849"/>
            <a:ext cx="1478414" cy="457410"/>
          </a:xfrm>
          <a:prstGeom prst="rect">
            <a:avLst/>
          </a:prstGeom>
        </p:spPr>
      </p:pic>
      <p:sp>
        <p:nvSpPr>
          <p:cNvPr id="13" name="Titre 1">
            <a:extLst>
              <a:ext uri="{FF2B5EF4-FFF2-40B4-BE49-F238E27FC236}">
                <a16:creationId xmlns:a16="http://schemas.microsoft.com/office/drawing/2014/main" id="{CC940E4E-3FA2-1661-A325-75481F9BD47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48923" y="1425844"/>
            <a:ext cx="7965633" cy="4881966"/>
          </a:xfrm>
        </p:spPr>
        <p:txBody>
          <a:bodyPr anchor="ctr">
            <a:noAutofit/>
          </a:bodyPr>
          <a:lstStyle/>
          <a:p>
            <a:r>
              <a:rPr lang="fr-FR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BIENVENUE À L’UQAC</a:t>
            </a:r>
            <a:br>
              <a:rPr lang="fr-FR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fr-FR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fr-FR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4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Titre du colloque</a:t>
            </a:r>
            <a:br>
              <a:rPr lang="fr-FR" sz="4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fr-FR" sz="4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Flèche vers la gauche 14">
            <a:extLst>
              <a:ext uri="{FF2B5EF4-FFF2-40B4-BE49-F238E27FC236}">
                <a16:creationId xmlns:a16="http://schemas.microsoft.com/office/drawing/2014/main" id="{D12725FF-07F9-6BEB-8F56-3499618B6050}"/>
              </a:ext>
            </a:extLst>
          </p:cNvPr>
          <p:cNvSpPr/>
          <p:nvPr/>
        </p:nvSpPr>
        <p:spPr>
          <a:xfrm flipH="1">
            <a:off x="2975979" y="7638502"/>
            <a:ext cx="4106442" cy="2034032"/>
          </a:xfrm>
          <a:prstGeom prst="leftArrow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6" name="Titre 1">
            <a:extLst>
              <a:ext uri="{FF2B5EF4-FFF2-40B4-BE49-F238E27FC236}">
                <a16:creationId xmlns:a16="http://schemas.microsoft.com/office/drawing/2014/main" id="{6A6327F0-0E90-F431-C21C-A49B17131930}"/>
              </a:ext>
            </a:extLst>
          </p:cNvPr>
          <p:cNvSpPr txBox="1">
            <a:spLocks/>
          </p:cNvSpPr>
          <p:nvPr/>
        </p:nvSpPr>
        <p:spPr>
          <a:xfrm>
            <a:off x="0" y="5365874"/>
            <a:ext cx="10058399" cy="24065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100584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3789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Local P0-5000</a:t>
            </a:r>
            <a:endParaRPr lang="fr-FR" sz="3474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98719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C8D16C-5A13-4C24-A6F2-1386CE610A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ous-titre 2">
            <a:extLst>
              <a:ext uri="{FF2B5EF4-FFF2-40B4-BE49-F238E27FC236}">
                <a16:creationId xmlns:a16="http://schemas.microsoft.com/office/drawing/2014/main" id="{70F33560-9204-7719-4961-B6A4ECA2FCD2}"/>
              </a:ext>
            </a:extLst>
          </p:cNvPr>
          <p:cNvSpPr txBox="1">
            <a:spLocks/>
          </p:cNvSpPr>
          <p:nvPr/>
        </p:nvSpPr>
        <p:spPr>
          <a:xfrm>
            <a:off x="464948" y="464947"/>
            <a:ext cx="9128503" cy="14595083"/>
          </a:xfrm>
          <a:prstGeom prst="rect">
            <a:avLst/>
          </a:prstGeom>
          <a:solidFill>
            <a:schemeClr val="tx1"/>
          </a:solidFill>
        </p:spPr>
        <p:txBody>
          <a:bodyPr vert="horz" lIns="72176" tIns="36087" rIns="72176" bIns="36087" rtlCol="0" anchor="ctr">
            <a:noAutofit/>
          </a:bodyPr>
          <a:lstStyle>
            <a:lvl1pPr marL="0" indent="0" algn="ctr" defTabSz="1097280" rtl="0" eaLnBrk="1" latinLnBrk="0" hangingPunct="1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864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9728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4592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9456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4320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9184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4048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8912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r-FR" sz="1894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DEF86263-8186-E0FD-5089-1A40664A45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9993" y="13197849"/>
            <a:ext cx="1478414" cy="457410"/>
          </a:xfrm>
          <a:prstGeom prst="rect">
            <a:avLst/>
          </a:prstGeom>
        </p:spPr>
      </p:pic>
      <p:sp>
        <p:nvSpPr>
          <p:cNvPr id="13" name="Titre 1">
            <a:extLst>
              <a:ext uri="{FF2B5EF4-FFF2-40B4-BE49-F238E27FC236}">
                <a16:creationId xmlns:a16="http://schemas.microsoft.com/office/drawing/2014/main" id="{6221A065-2396-EB6D-0CB4-785D7E05C0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48923" y="1425844"/>
            <a:ext cx="7965633" cy="4881966"/>
          </a:xfrm>
        </p:spPr>
        <p:txBody>
          <a:bodyPr anchor="ctr">
            <a:noAutofit/>
          </a:bodyPr>
          <a:lstStyle/>
          <a:p>
            <a:r>
              <a:rPr lang="fr-FR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BIENVENUE À L’UQAC</a:t>
            </a:r>
            <a:br>
              <a:rPr lang="fr-FR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fr-FR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fr-FR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4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Titre du colloque</a:t>
            </a:r>
            <a:br>
              <a:rPr lang="fr-FR" sz="4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fr-FR" sz="4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Flèche vers la gauche 14">
            <a:extLst>
              <a:ext uri="{FF2B5EF4-FFF2-40B4-BE49-F238E27FC236}">
                <a16:creationId xmlns:a16="http://schemas.microsoft.com/office/drawing/2014/main" id="{31E8F145-9360-5149-04EC-16BECDCA1EBB}"/>
              </a:ext>
            </a:extLst>
          </p:cNvPr>
          <p:cNvSpPr/>
          <p:nvPr/>
        </p:nvSpPr>
        <p:spPr>
          <a:xfrm rot="5400000" flipH="1">
            <a:off x="2975979" y="8345978"/>
            <a:ext cx="4106442" cy="2034032"/>
          </a:xfrm>
          <a:prstGeom prst="leftArrow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6" name="Titre 1">
            <a:extLst>
              <a:ext uri="{FF2B5EF4-FFF2-40B4-BE49-F238E27FC236}">
                <a16:creationId xmlns:a16="http://schemas.microsoft.com/office/drawing/2014/main" id="{32B9DAB9-6FBE-EBC2-7BDD-08D620279D5C}"/>
              </a:ext>
            </a:extLst>
          </p:cNvPr>
          <p:cNvSpPr txBox="1">
            <a:spLocks/>
          </p:cNvSpPr>
          <p:nvPr/>
        </p:nvSpPr>
        <p:spPr>
          <a:xfrm>
            <a:off x="0" y="5365874"/>
            <a:ext cx="10058399" cy="24065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100584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3789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Local P0-5000</a:t>
            </a:r>
            <a:endParaRPr lang="fr-FR" sz="3474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29259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7727CC-2E3D-06F8-03B6-500AC2F89A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ous-titre 2">
            <a:extLst>
              <a:ext uri="{FF2B5EF4-FFF2-40B4-BE49-F238E27FC236}">
                <a16:creationId xmlns:a16="http://schemas.microsoft.com/office/drawing/2014/main" id="{2A68D976-FF95-6A24-3C87-D69F907B0105}"/>
              </a:ext>
            </a:extLst>
          </p:cNvPr>
          <p:cNvSpPr txBox="1">
            <a:spLocks/>
          </p:cNvSpPr>
          <p:nvPr/>
        </p:nvSpPr>
        <p:spPr>
          <a:xfrm>
            <a:off x="464948" y="464947"/>
            <a:ext cx="9128503" cy="14595083"/>
          </a:xfrm>
          <a:prstGeom prst="rect">
            <a:avLst/>
          </a:prstGeom>
          <a:solidFill>
            <a:schemeClr val="tx1"/>
          </a:solidFill>
        </p:spPr>
        <p:txBody>
          <a:bodyPr vert="horz" lIns="72176" tIns="36087" rIns="72176" bIns="36087" rtlCol="0" anchor="ctr">
            <a:noAutofit/>
          </a:bodyPr>
          <a:lstStyle>
            <a:lvl1pPr marL="0" indent="0" algn="ctr" defTabSz="1097280" rtl="0" eaLnBrk="1" latinLnBrk="0" hangingPunct="1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864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9728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4592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9456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4320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9184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4048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8912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r-FR" sz="1894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8203C4E9-4A89-018F-0207-C62CE23301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9993" y="13197849"/>
            <a:ext cx="1478414" cy="457410"/>
          </a:xfrm>
          <a:prstGeom prst="rect">
            <a:avLst/>
          </a:prstGeom>
        </p:spPr>
      </p:pic>
      <p:sp>
        <p:nvSpPr>
          <p:cNvPr id="13" name="Titre 1">
            <a:extLst>
              <a:ext uri="{FF2B5EF4-FFF2-40B4-BE49-F238E27FC236}">
                <a16:creationId xmlns:a16="http://schemas.microsoft.com/office/drawing/2014/main" id="{628451EA-3CBB-ED74-B2CE-42D4D07F4C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48923" y="1425844"/>
            <a:ext cx="7965633" cy="4881966"/>
          </a:xfrm>
        </p:spPr>
        <p:txBody>
          <a:bodyPr anchor="ctr">
            <a:noAutofit/>
          </a:bodyPr>
          <a:lstStyle/>
          <a:p>
            <a:r>
              <a:rPr lang="fr-FR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BIENVENUE À L’UQAC</a:t>
            </a:r>
            <a:br>
              <a:rPr lang="fr-FR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fr-FR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fr-FR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4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Titre du colloque</a:t>
            </a:r>
            <a:br>
              <a:rPr lang="fr-FR" sz="4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fr-FR" sz="4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Flèche vers la gauche 14">
            <a:extLst>
              <a:ext uri="{FF2B5EF4-FFF2-40B4-BE49-F238E27FC236}">
                <a16:creationId xmlns:a16="http://schemas.microsoft.com/office/drawing/2014/main" id="{CB4F0FE4-69DC-44C5-0EBF-0DD3BEE2B547}"/>
              </a:ext>
            </a:extLst>
          </p:cNvPr>
          <p:cNvSpPr/>
          <p:nvPr/>
        </p:nvSpPr>
        <p:spPr>
          <a:xfrm rot="16200000" flipH="1" flipV="1">
            <a:off x="2975979" y="8345978"/>
            <a:ext cx="4106442" cy="2034032"/>
          </a:xfrm>
          <a:prstGeom prst="leftArrow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6" name="Titre 1">
            <a:extLst>
              <a:ext uri="{FF2B5EF4-FFF2-40B4-BE49-F238E27FC236}">
                <a16:creationId xmlns:a16="http://schemas.microsoft.com/office/drawing/2014/main" id="{AA950082-DD54-B073-177A-8C2FD544B148}"/>
              </a:ext>
            </a:extLst>
          </p:cNvPr>
          <p:cNvSpPr txBox="1">
            <a:spLocks/>
          </p:cNvSpPr>
          <p:nvPr/>
        </p:nvSpPr>
        <p:spPr>
          <a:xfrm>
            <a:off x="0" y="5365874"/>
            <a:ext cx="10058399" cy="24065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100584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3789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Local P0-0000</a:t>
            </a:r>
            <a:endParaRPr lang="fr-FR" sz="3474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8457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62C8F0-819F-2B9A-17B9-60D88F3857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ous-titre 2">
            <a:extLst>
              <a:ext uri="{FF2B5EF4-FFF2-40B4-BE49-F238E27FC236}">
                <a16:creationId xmlns:a16="http://schemas.microsoft.com/office/drawing/2014/main" id="{1C17B118-8320-0953-2D36-E07D91C94B00}"/>
              </a:ext>
            </a:extLst>
          </p:cNvPr>
          <p:cNvSpPr txBox="1">
            <a:spLocks/>
          </p:cNvSpPr>
          <p:nvPr/>
        </p:nvSpPr>
        <p:spPr>
          <a:xfrm>
            <a:off x="464948" y="464947"/>
            <a:ext cx="9128503" cy="14595083"/>
          </a:xfrm>
          <a:prstGeom prst="rect">
            <a:avLst/>
          </a:prstGeom>
          <a:solidFill>
            <a:schemeClr val="tx1"/>
          </a:solidFill>
        </p:spPr>
        <p:txBody>
          <a:bodyPr vert="horz" lIns="72176" tIns="36087" rIns="72176" bIns="36087" rtlCol="0" anchor="ctr">
            <a:noAutofit/>
          </a:bodyPr>
          <a:lstStyle>
            <a:lvl1pPr marL="0" indent="0" algn="ctr" defTabSz="1097280" rtl="0" eaLnBrk="1" latinLnBrk="0" hangingPunct="1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864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9728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4592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9456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4320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9184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4048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8912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r-FR" sz="1894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6276F529-EE77-D100-1AEA-96A585C26C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9993" y="13197849"/>
            <a:ext cx="1478414" cy="457410"/>
          </a:xfrm>
          <a:prstGeom prst="rect">
            <a:avLst/>
          </a:prstGeom>
        </p:spPr>
      </p:pic>
      <p:sp>
        <p:nvSpPr>
          <p:cNvPr id="13" name="Titre 1">
            <a:extLst>
              <a:ext uri="{FF2B5EF4-FFF2-40B4-BE49-F238E27FC236}">
                <a16:creationId xmlns:a16="http://schemas.microsoft.com/office/drawing/2014/main" id="{5EFE4682-2E13-5561-C8E6-33E213E35EB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48923" y="1425844"/>
            <a:ext cx="7965633" cy="4881966"/>
          </a:xfrm>
        </p:spPr>
        <p:txBody>
          <a:bodyPr anchor="ctr">
            <a:noAutofit/>
          </a:bodyPr>
          <a:lstStyle/>
          <a:p>
            <a:r>
              <a:rPr lang="fr-FR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BIENVENUE À L’UQAC</a:t>
            </a:r>
            <a:br>
              <a:rPr lang="fr-FR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fr-FR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fr-FR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4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Titre du colloque</a:t>
            </a:r>
            <a:br>
              <a:rPr lang="fr-FR" sz="4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fr-FR" sz="4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Flèche vers la gauche 14">
            <a:extLst>
              <a:ext uri="{FF2B5EF4-FFF2-40B4-BE49-F238E27FC236}">
                <a16:creationId xmlns:a16="http://schemas.microsoft.com/office/drawing/2014/main" id="{2F9E7C66-34EF-F408-BD17-141AA6468158}"/>
              </a:ext>
            </a:extLst>
          </p:cNvPr>
          <p:cNvSpPr/>
          <p:nvPr/>
        </p:nvSpPr>
        <p:spPr>
          <a:xfrm rot="2700000" flipH="1" flipV="1">
            <a:off x="2975979" y="8345978"/>
            <a:ext cx="4106442" cy="2034032"/>
          </a:xfrm>
          <a:prstGeom prst="leftArrow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6" name="Titre 1">
            <a:extLst>
              <a:ext uri="{FF2B5EF4-FFF2-40B4-BE49-F238E27FC236}">
                <a16:creationId xmlns:a16="http://schemas.microsoft.com/office/drawing/2014/main" id="{639100E8-0499-9C2F-EAD2-BF0E9126838C}"/>
              </a:ext>
            </a:extLst>
          </p:cNvPr>
          <p:cNvSpPr txBox="1">
            <a:spLocks/>
          </p:cNvSpPr>
          <p:nvPr/>
        </p:nvSpPr>
        <p:spPr>
          <a:xfrm>
            <a:off x="0" y="5365874"/>
            <a:ext cx="10058399" cy="24065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100584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3789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Local P0-0000</a:t>
            </a:r>
            <a:endParaRPr lang="fr-FR" sz="3474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36254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3A0D09-B5A7-BD4A-2281-EE6A0253DC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ous-titre 2">
            <a:extLst>
              <a:ext uri="{FF2B5EF4-FFF2-40B4-BE49-F238E27FC236}">
                <a16:creationId xmlns:a16="http://schemas.microsoft.com/office/drawing/2014/main" id="{1F5918BD-85E3-1FCC-619F-8AD38E7ADD5F}"/>
              </a:ext>
            </a:extLst>
          </p:cNvPr>
          <p:cNvSpPr txBox="1">
            <a:spLocks/>
          </p:cNvSpPr>
          <p:nvPr/>
        </p:nvSpPr>
        <p:spPr>
          <a:xfrm>
            <a:off x="464948" y="464947"/>
            <a:ext cx="9128503" cy="14595083"/>
          </a:xfrm>
          <a:prstGeom prst="rect">
            <a:avLst/>
          </a:prstGeom>
          <a:solidFill>
            <a:schemeClr val="tx1"/>
          </a:solidFill>
        </p:spPr>
        <p:txBody>
          <a:bodyPr vert="horz" lIns="72176" tIns="36087" rIns="72176" bIns="36087" rtlCol="0" anchor="ctr">
            <a:noAutofit/>
          </a:bodyPr>
          <a:lstStyle>
            <a:lvl1pPr marL="0" indent="0" algn="ctr" defTabSz="1097280" rtl="0" eaLnBrk="1" latinLnBrk="0" hangingPunct="1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864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9728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4592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9456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4320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9184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4048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8912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r-FR" sz="1894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9CA3FFCA-4014-BA93-B3EF-79CD01CD1C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9993" y="13197849"/>
            <a:ext cx="1478414" cy="457410"/>
          </a:xfrm>
          <a:prstGeom prst="rect">
            <a:avLst/>
          </a:prstGeom>
        </p:spPr>
      </p:pic>
      <p:sp>
        <p:nvSpPr>
          <p:cNvPr id="13" name="Titre 1">
            <a:extLst>
              <a:ext uri="{FF2B5EF4-FFF2-40B4-BE49-F238E27FC236}">
                <a16:creationId xmlns:a16="http://schemas.microsoft.com/office/drawing/2014/main" id="{3B46E14C-139B-38F5-A36E-6145447972E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48923" y="1425844"/>
            <a:ext cx="7965633" cy="4881966"/>
          </a:xfrm>
        </p:spPr>
        <p:txBody>
          <a:bodyPr anchor="ctr">
            <a:noAutofit/>
          </a:bodyPr>
          <a:lstStyle/>
          <a:p>
            <a:r>
              <a:rPr lang="fr-FR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BIENVENUE À L’UQAC</a:t>
            </a:r>
            <a:br>
              <a:rPr lang="fr-FR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fr-FR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fr-FR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4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Titre du colloque</a:t>
            </a:r>
            <a:br>
              <a:rPr lang="fr-FR" sz="4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fr-FR" sz="4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Flèche vers la gauche 14">
            <a:extLst>
              <a:ext uri="{FF2B5EF4-FFF2-40B4-BE49-F238E27FC236}">
                <a16:creationId xmlns:a16="http://schemas.microsoft.com/office/drawing/2014/main" id="{E9518503-5ED5-D9A9-8AFD-F0E561761BB1}"/>
              </a:ext>
            </a:extLst>
          </p:cNvPr>
          <p:cNvSpPr/>
          <p:nvPr/>
        </p:nvSpPr>
        <p:spPr>
          <a:xfrm rot="18900000" flipV="1">
            <a:off x="2975979" y="8345978"/>
            <a:ext cx="4106442" cy="2034032"/>
          </a:xfrm>
          <a:prstGeom prst="leftArrow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6" name="Titre 1">
            <a:extLst>
              <a:ext uri="{FF2B5EF4-FFF2-40B4-BE49-F238E27FC236}">
                <a16:creationId xmlns:a16="http://schemas.microsoft.com/office/drawing/2014/main" id="{4A0164B3-F421-61C9-6B60-7BA20D833C8B}"/>
              </a:ext>
            </a:extLst>
          </p:cNvPr>
          <p:cNvSpPr txBox="1">
            <a:spLocks/>
          </p:cNvSpPr>
          <p:nvPr/>
        </p:nvSpPr>
        <p:spPr>
          <a:xfrm>
            <a:off x="0" y="5365874"/>
            <a:ext cx="10058399" cy="24065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100584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3789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Local P0-0000</a:t>
            </a:r>
            <a:endParaRPr lang="fr-FR" sz="3474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671565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89</TotalTime>
  <Words>72</Words>
  <Application>Microsoft Macintosh PowerPoint</Application>
  <PresentationFormat>Personnalisé</PresentationFormat>
  <Paragraphs>12</Paragraphs>
  <Slides>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10" baseType="lpstr">
      <vt:lpstr>Aptos</vt:lpstr>
      <vt:lpstr>Aptos Display</vt:lpstr>
      <vt:lpstr>Arial</vt:lpstr>
      <vt:lpstr>Thème Office</vt:lpstr>
      <vt:lpstr>BIENVENUE À L’UQAC   Titre du colloque </vt:lpstr>
      <vt:lpstr>BIENVENUE À L’UQAC   Titre du colloque </vt:lpstr>
      <vt:lpstr>BIENVENUE À L’UQAC   Titre du colloque </vt:lpstr>
      <vt:lpstr>BIENVENUE À L’UQAC   Titre du colloque </vt:lpstr>
      <vt:lpstr>BIENVENUE À L’UQAC   Titre du colloque </vt:lpstr>
      <vt:lpstr>BIENVENUE À L’UQAC   Titre du colloque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Titre du colloque Sous titre</dc:title>
  <dc:creator>Émilie Talbot</dc:creator>
  <cp:lastModifiedBy>Sarah Paradis</cp:lastModifiedBy>
  <cp:revision>14</cp:revision>
  <dcterms:created xsi:type="dcterms:W3CDTF">2024-03-21T17:57:30Z</dcterms:created>
  <dcterms:modified xsi:type="dcterms:W3CDTF">2025-05-08T12:42:07Z</dcterms:modified>
</cp:coreProperties>
</file>