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6"/>
    <p:restoredTop sz="96327"/>
  </p:normalViewPr>
  <p:slideViewPr>
    <p:cSldViewPr snapToGrid="0">
      <p:cViewPr varScale="1">
        <p:scale>
          <a:sx n="34" d="100"/>
          <a:sy n="34" d="100"/>
        </p:scale>
        <p:origin x="4240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44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496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43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990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006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728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1298143"/>
            <a:ext cx="11830050" cy="4712806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8906353"/>
            <a:ext cx="5831087" cy="13099905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52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45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230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43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952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49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F31B832D-BB9B-BB99-3909-851AEB48A65C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DFADA83-1CEC-95E6-B596-3DCCB15B8800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4048B4B0-5F5F-42C4-B5D1-312C0A77EE87}"/>
              </a:ext>
            </a:extLst>
          </p:cNvPr>
          <p:cNvSpPr/>
          <p:nvPr/>
        </p:nvSpPr>
        <p:spPr>
          <a:xfrm rot="2700000" flipH="1" flipV="1">
            <a:off x="5231736" y="18910609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3908645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F13B5-8C10-4E24-9F28-F6743DF59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DE6F935C-7250-6D23-7366-A937551BAB06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BCACD1-6DA1-1BA4-2AB9-B6885791ED60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6A3CA49E-AA49-DEC6-5483-BD0961E8A9AA}"/>
              </a:ext>
            </a:extLst>
          </p:cNvPr>
          <p:cNvSpPr/>
          <p:nvPr/>
        </p:nvSpPr>
        <p:spPr>
          <a:xfrm rot="18900000" flipV="1">
            <a:off x="5231736" y="18910609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3964015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9EDD-3CE7-82C2-3E66-517AA0D3A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BCAC64B9-31E4-D476-228B-A138C1A85F8B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5CA571B-A1F7-225E-D241-A0B9FD926E9C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A26ED9A5-8734-DA7F-7253-092531D5458C}"/>
              </a:ext>
            </a:extLst>
          </p:cNvPr>
          <p:cNvSpPr/>
          <p:nvPr/>
        </p:nvSpPr>
        <p:spPr>
          <a:xfrm rot="16200000" flipV="1">
            <a:off x="4492347" y="18910609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300823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25E40-ACA6-130E-C953-2620FAF71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9471D6C0-3BBC-DF39-8949-00084506B800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14C8779-3EED-9AD0-7A3B-AE1B539CC937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FC3945F8-240F-62C1-F7BC-EEE8BBAFD09B}"/>
              </a:ext>
            </a:extLst>
          </p:cNvPr>
          <p:cNvSpPr/>
          <p:nvPr/>
        </p:nvSpPr>
        <p:spPr>
          <a:xfrm rot="5400000" flipV="1">
            <a:off x="4504143" y="18910610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4024607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97719-5582-26D2-5337-A19C3ED02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7DDFFA5E-C155-95A5-A4DF-DE3D7A015B16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7CBB339-917F-6F97-FA37-7E0620522061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F02E6455-E227-59EA-FE3A-6CD7C7E562C1}"/>
              </a:ext>
            </a:extLst>
          </p:cNvPr>
          <p:cNvSpPr/>
          <p:nvPr/>
        </p:nvSpPr>
        <p:spPr>
          <a:xfrm flipV="1">
            <a:off x="4504143" y="18910609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306895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250BC-4125-B157-0ADD-9E8D74B91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ous-titre 2">
            <a:extLst>
              <a:ext uri="{FF2B5EF4-FFF2-40B4-BE49-F238E27FC236}">
                <a16:creationId xmlns:a16="http://schemas.microsoft.com/office/drawing/2014/main" id="{E0513C53-1E99-A70D-7AC6-C75C960C4FFD}"/>
              </a:ext>
            </a:extLst>
          </p:cNvPr>
          <p:cNvSpPr txBox="1">
            <a:spLocks/>
          </p:cNvSpPr>
          <p:nvPr/>
        </p:nvSpPr>
        <p:spPr>
          <a:xfrm>
            <a:off x="5898" y="1"/>
            <a:ext cx="13704204" cy="12191206"/>
          </a:xfrm>
          <a:prstGeom prst="rect">
            <a:avLst/>
          </a:prstGeom>
          <a:solidFill>
            <a:schemeClr val="tx1"/>
          </a:solidFill>
        </p:spPr>
        <p:txBody>
          <a:bodyPr vert="horz" lIns="137042" tIns="68521" rIns="137042" bIns="68521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9600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</a:t>
            </a: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B50F798-15DF-5D96-F5C7-55FF1633DEAA}"/>
              </a:ext>
            </a:extLst>
          </p:cNvPr>
          <p:cNvSpPr txBox="1"/>
          <p:nvPr/>
        </p:nvSpPr>
        <p:spPr>
          <a:xfrm>
            <a:off x="11796" y="14475476"/>
            <a:ext cx="1371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ACCUEIL</a:t>
            </a:r>
            <a:b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fr-FR" sz="8800" dirty="0">
                <a:latin typeface="Arial Black" panose="020B0604020202020204" pitchFamily="34" charset="0"/>
                <a:cs typeface="Arial Black" panose="020B0604020202020204" pitchFamily="34" charset="0"/>
              </a:rPr>
              <a:t>P0-0000</a:t>
            </a:r>
            <a:endParaRPr lang="fr-FR" sz="88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Flèche vers la gauche 5">
            <a:extLst>
              <a:ext uri="{FF2B5EF4-FFF2-40B4-BE49-F238E27FC236}">
                <a16:creationId xmlns:a16="http://schemas.microsoft.com/office/drawing/2014/main" id="{CDB84D05-BE9E-CA6D-4BD9-FA7820E9ED95}"/>
              </a:ext>
            </a:extLst>
          </p:cNvPr>
          <p:cNvSpPr/>
          <p:nvPr/>
        </p:nvSpPr>
        <p:spPr>
          <a:xfrm rot="10800000" flipV="1">
            <a:off x="4504143" y="18910609"/>
            <a:ext cx="4731306" cy="2343543"/>
          </a:xfrm>
          <a:prstGeom prst="leftArrow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13" dirty="0"/>
          </a:p>
        </p:txBody>
      </p:sp>
    </p:spTree>
    <p:extLst>
      <p:ext uri="{BB962C8B-B14F-4D97-AF65-F5344CB8AC3E}">
        <p14:creationId xmlns:p14="http://schemas.microsoft.com/office/powerpoint/2010/main" val="8611649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48</Words>
  <Application>Microsoft Macintosh PowerPoint</Application>
  <PresentationFormat>Personnalisé</PresentationFormat>
  <Paragraphs>36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Arial Black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colloque Sous-titre</dc:title>
  <dc:creator>Émilie Talbot</dc:creator>
  <cp:lastModifiedBy>Sarah Paradis</cp:lastModifiedBy>
  <cp:revision>9</cp:revision>
  <dcterms:created xsi:type="dcterms:W3CDTF">2024-03-21T19:17:07Z</dcterms:created>
  <dcterms:modified xsi:type="dcterms:W3CDTF">2025-05-08T13:19:24Z</dcterms:modified>
</cp:coreProperties>
</file>