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759650" cy="43919775"/>
  <p:notesSz cx="6858000" cy="9144000"/>
  <p:defaultTextStyle>
    <a:defPPr>
      <a:defRPr lang="fr-FR"/>
    </a:defPPr>
    <a:lvl1pPr marL="0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1pPr>
    <a:lvl2pPr marL="2194063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2pPr>
    <a:lvl3pPr marL="4388126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3pPr>
    <a:lvl4pPr marL="6582188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4pPr>
    <a:lvl5pPr marL="8776251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5pPr>
    <a:lvl6pPr marL="10970314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6pPr>
    <a:lvl7pPr marL="13164377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7pPr>
    <a:lvl8pPr marL="15358440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8pPr>
    <a:lvl9pPr marL="17552502" algn="l" defTabSz="4388126" rtl="0" eaLnBrk="1" latinLnBrk="0" hangingPunct="1">
      <a:defRPr sz="867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33" userDrawn="1">
          <p15:clr>
            <a:srgbClr val="A4A3A4"/>
          </p15:clr>
        </p15:guide>
        <p15:guide id="2" pos="10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8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1"/>
    <p:restoredTop sz="94613"/>
  </p:normalViewPr>
  <p:slideViewPr>
    <p:cSldViewPr>
      <p:cViewPr>
        <p:scale>
          <a:sx n="32" d="100"/>
          <a:sy n="32" d="100"/>
        </p:scale>
        <p:origin x="3152" y="-312"/>
      </p:cViewPr>
      <p:guideLst>
        <p:guide orient="horz" pos="13833"/>
        <p:guide pos="10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5E-834C-879F-EB72F7222751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5E-834C-879F-EB72F7222751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5E-834C-879F-EB72F7222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3394176"/>
        <c:axId val="193394960"/>
      </c:barChart>
      <c:catAx>
        <c:axId val="193394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3394960"/>
        <c:crosses val="autoZero"/>
        <c:auto val="1"/>
        <c:lblAlgn val="ctr"/>
        <c:lblOffset val="100"/>
        <c:noMultiLvlLbl val="0"/>
      </c:catAx>
      <c:valAx>
        <c:axId val="193394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3941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56975" y="13643600"/>
            <a:ext cx="27845703" cy="941428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13949" y="24887872"/>
            <a:ext cx="22931755" cy="1122394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3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1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9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7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5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3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754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6442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4168415" y="5540809"/>
            <a:ext cx="26116721" cy="11804455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806881" y="5540809"/>
            <a:ext cx="77815543" cy="11804455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381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14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7787" y="28222527"/>
            <a:ext cx="27845703" cy="8722954"/>
          </a:xfrm>
        </p:spPr>
        <p:txBody>
          <a:bodyPr anchor="t"/>
          <a:lstStyle>
            <a:lvl1pPr algn="l">
              <a:defRPr sz="13718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87787" y="18615080"/>
            <a:ext cx="27845703" cy="9607448"/>
          </a:xfrm>
        </p:spPr>
        <p:txBody>
          <a:bodyPr anchor="b"/>
          <a:lstStyle>
            <a:lvl1pPr marL="0" indent="0">
              <a:buNone/>
              <a:defRPr sz="6910">
                <a:solidFill>
                  <a:schemeClr val="tx1">
                    <a:tint val="75000"/>
                  </a:schemeClr>
                </a:solidFill>
              </a:defRPr>
            </a:lvl1pPr>
            <a:lvl2pPr marL="1567910" indent="0">
              <a:buNone/>
              <a:defRPr sz="6198">
                <a:solidFill>
                  <a:schemeClr val="tx1">
                    <a:tint val="75000"/>
                  </a:schemeClr>
                </a:solidFill>
              </a:defRPr>
            </a:lvl2pPr>
            <a:lvl3pPr marL="3135820" indent="0">
              <a:buNone/>
              <a:defRPr sz="5487">
                <a:solidFill>
                  <a:schemeClr val="tx1">
                    <a:tint val="75000"/>
                  </a:schemeClr>
                </a:solidFill>
              </a:defRPr>
            </a:lvl3pPr>
            <a:lvl4pPr marL="4703729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4pPr>
            <a:lvl5pPr marL="6271639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5pPr>
            <a:lvl6pPr marL="7839549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6pPr>
            <a:lvl7pPr marL="9407459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7pPr>
            <a:lvl8pPr marL="10975368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8pPr>
            <a:lvl9pPr marL="12543278" indent="0">
              <a:buNone/>
              <a:defRPr sz="47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826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806879" y="32279006"/>
            <a:ext cx="51966131" cy="91306364"/>
          </a:xfrm>
        </p:spPr>
        <p:txBody>
          <a:bodyPr/>
          <a:lstStyle>
            <a:lvl1pPr>
              <a:defRPr sz="9653"/>
            </a:lvl1pPr>
            <a:lvl2pPr>
              <a:defRPr sz="8231"/>
            </a:lvl2pPr>
            <a:lvl3pPr>
              <a:defRPr sz="6910"/>
            </a:lvl3pPr>
            <a:lvl4pPr>
              <a:defRPr sz="6198"/>
            </a:lvl4pPr>
            <a:lvl5pPr>
              <a:defRPr sz="6198"/>
            </a:lvl5pPr>
            <a:lvl6pPr>
              <a:defRPr sz="6198"/>
            </a:lvl6pPr>
            <a:lvl7pPr>
              <a:defRPr sz="6198"/>
            </a:lvl7pPr>
            <a:lvl8pPr>
              <a:defRPr sz="6198"/>
            </a:lvl8pPr>
            <a:lvl9pPr>
              <a:defRPr sz="619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319003" y="32279006"/>
            <a:ext cx="51966134" cy="91306364"/>
          </a:xfrm>
        </p:spPr>
        <p:txBody>
          <a:bodyPr/>
          <a:lstStyle>
            <a:lvl1pPr>
              <a:defRPr sz="9653"/>
            </a:lvl1pPr>
            <a:lvl2pPr>
              <a:defRPr sz="8231"/>
            </a:lvl2pPr>
            <a:lvl3pPr>
              <a:defRPr sz="6910"/>
            </a:lvl3pPr>
            <a:lvl4pPr>
              <a:defRPr sz="6198"/>
            </a:lvl4pPr>
            <a:lvl5pPr>
              <a:defRPr sz="6198"/>
            </a:lvl5pPr>
            <a:lvl6pPr>
              <a:defRPr sz="6198"/>
            </a:lvl6pPr>
            <a:lvl7pPr>
              <a:defRPr sz="6198"/>
            </a:lvl7pPr>
            <a:lvl8pPr>
              <a:defRPr sz="6198"/>
            </a:lvl8pPr>
            <a:lvl9pPr>
              <a:defRPr sz="619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976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37984" y="1758828"/>
            <a:ext cx="29483685" cy="731996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37983" y="9831119"/>
            <a:ext cx="14474534" cy="4097142"/>
          </a:xfrm>
        </p:spPr>
        <p:txBody>
          <a:bodyPr anchor="b"/>
          <a:lstStyle>
            <a:lvl1pPr marL="0" indent="0">
              <a:buNone/>
              <a:defRPr sz="8231" b="1"/>
            </a:lvl1pPr>
            <a:lvl2pPr marL="1567910" indent="0">
              <a:buNone/>
              <a:defRPr sz="6910" b="1"/>
            </a:lvl2pPr>
            <a:lvl3pPr marL="3135820" indent="0">
              <a:buNone/>
              <a:defRPr sz="6198" b="1"/>
            </a:lvl3pPr>
            <a:lvl4pPr marL="4703729" indent="0">
              <a:buNone/>
              <a:defRPr sz="5487" b="1"/>
            </a:lvl4pPr>
            <a:lvl5pPr marL="6271639" indent="0">
              <a:buNone/>
              <a:defRPr sz="5487" b="1"/>
            </a:lvl5pPr>
            <a:lvl6pPr marL="7839549" indent="0">
              <a:buNone/>
              <a:defRPr sz="5487" b="1"/>
            </a:lvl6pPr>
            <a:lvl7pPr marL="9407459" indent="0">
              <a:buNone/>
              <a:defRPr sz="5487" b="1"/>
            </a:lvl7pPr>
            <a:lvl8pPr marL="10975368" indent="0">
              <a:buNone/>
              <a:defRPr sz="5487" b="1"/>
            </a:lvl8pPr>
            <a:lvl9pPr marL="12543278" indent="0">
              <a:buNone/>
              <a:defRPr sz="548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37983" y="13928262"/>
            <a:ext cx="14474534" cy="25304707"/>
          </a:xfrm>
        </p:spPr>
        <p:txBody>
          <a:bodyPr/>
          <a:lstStyle>
            <a:lvl1pPr>
              <a:defRPr sz="8231"/>
            </a:lvl1pPr>
            <a:lvl2pPr>
              <a:defRPr sz="6910"/>
            </a:lvl2pPr>
            <a:lvl3pPr>
              <a:defRPr sz="6198"/>
            </a:lvl3pPr>
            <a:lvl4pPr>
              <a:defRPr sz="5487"/>
            </a:lvl4pPr>
            <a:lvl5pPr>
              <a:defRPr sz="5487"/>
            </a:lvl5pPr>
            <a:lvl6pPr>
              <a:defRPr sz="5487"/>
            </a:lvl6pPr>
            <a:lvl7pPr>
              <a:defRPr sz="5487"/>
            </a:lvl7pPr>
            <a:lvl8pPr>
              <a:defRPr sz="5487"/>
            </a:lvl8pPr>
            <a:lvl9pPr>
              <a:defRPr sz="5487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641449" y="9831119"/>
            <a:ext cx="14480220" cy="4097142"/>
          </a:xfrm>
        </p:spPr>
        <p:txBody>
          <a:bodyPr anchor="b"/>
          <a:lstStyle>
            <a:lvl1pPr marL="0" indent="0">
              <a:buNone/>
              <a:defRPr sz="8231" b="1"/>
            </a:lvl1pPr>
            <a:lvl2pPr marL="1567910" indent="0">
              <a:buNone/>
              <a:defRPr sz="6910" b="1"/>
            </a:lvl2pPr>
            <a:lvl3pPr marL="3135820" indent="0">
              <a:buNone/>
              <a:defRPr sz="6198" b="1"/>
            </a:lvl3pPr>
            <a:lvl4pPr marL="4703729" indent="0">
              <a:buNone/>
              <a:defRPr sz="5487" b="1"/>
            </a:lvl4pPr>
            <a:lvl5pPr marL="6271639" indent="0">
              <a:buNone/>
              <a:defRPr sz="5487" b="1"/>
            </a:lvl5pPr>
            <a:lvl6pPr marL="7839549" indent="0">
              <a:buNone/>
              <a:defRPr sz="5487" b="1"/>
            </a:lvl6pPr>
            <a:lvl7pPr marL="9407459" indent="0">
              <a:buNone/>
              <a:defRPr sz="5487" b="1"/>
            </a:lvl7pPr>
            <a:lvl8pPr marL="10975368" indent="0">
              <a:buNone/>
              <a:defRPr sz="5487" b="1"/>
            </a:lvl8pPr>
            <a:lvl9pPr marL="12543278" indent="0">
              <a:buNone/>
              <a:defRPr sz="548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641449" y="13928262"/>
            <a:ext cx="14480220" cy="25304707"/>
          </a:xfrm>
        </p:spPr>
        <p:txBody>
          <a:bodyPr/>
          <a:lstStyle>
            <a:lvl1pPr>
              <a:defRPr sz="8231"/>
            </a:lvl1pPr>
            <a:lvl2pPr>
              <a:defRPr sz="6910"/>
            </a:lvl2pPr>
            <a:lvl3pPr>
              <a:defRPr sz="6198"/>
            </a:lvl3pPr>
            <a:lvl4pPr>
              <a:defRPr sz="5487"/>
            </a:lvl4pPr>
            <a:lvl5pPr>
              <a:defRPr sz="5487"/>
            </a:lvl5pPr>
            <a:lvl6pPr>
              <a:defRPr sz="5487"/>
            </a:lvl6pPr>
            <a:lvl7pPr>
              <a:defRPr sz="5487"/>
            </a:lvl7pPr>
            <a:lvl8pPr>
              <a:defRPr sz="5487"/>
            </a:lvl8pPr>
            <a:lvl9pPr>
              <a:defRPr sz="5487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173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073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029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37985" y="1748657"/>
            <a:ext cx="10777699" cy="7441963"/>
          </a:xfrm>
        </p:spPr>
        <p:txBody>
          <a:bodyPr anchor="b"/>
          <a:lstStyle>
            <a:lvl1pPr algn="l">
              <a:defRPr sz="691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08114" y="1748661"/>
            <a:ext cx="18313554" cy="37484311"/>
          </a:xfrm>
        </p:spPr>
        <p:txBody>
          <a:bodyPr/>
          <a:lstStyle>
            <a:lvl1pPr>
              <a:defRPr sz="10974"/>
            </a:lvl1pPr>
            <a:lvl2pPr>
              <a:defRPr sz="9653"/>
            </a:lvl2pPr>
            <a:lvl3pPr>
              <a:defRPr sz="8231"/>
            </a:lvl3pPr>
            <a:lvl4pPr>
              <a:defRPr sz="6910"/>
            </a:lvl4pPr>
            <a:lvl5pPr>
              <a:defRPr sz="6910"/>
            </a:lvl5pPr>
            <a:lvl6pPr>
              <a:defRPr sz="6910"/>
            </a:lvl6pPr>
            <a:lvl7pPr>
              <a:defRPr sz="6910"/>
            </a:lvl7pPr>
            <a:lvl8pPr>
              <a:defRPr sz="6910"/>
            </a:lvl8pPr>
            <a:lvl9pPr>
              <a:defRPr sz="691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37985" y="9190624"/>
            <a:ext cx="10777699" cy="30042348"/>
          </a:xfrm>
        </p:spPr>
        <p:txBody>
          <a:bodyPr/>
          <a:lstStyle>
            <a:lvl1pPr marL="0" indent="0">
              <a:buNone/>
              <a:defRPr sz="4775"/>
            </a:lvl1pPr>
            <a:lvl2pPr marL="1567910" indent="0">
              <a:buNone/>
              <a:defRPr sz="4166"/>
            </a:lvl2pPr>
            <a:lvl3pPr marL="3135820" indent="0">
              <a:buNone/>
              <a:defRPr sz="3454"/>
            </a:lvl3pPr>
            <a:lvl4pPr marL="4703729" indent="0">
              <a:buNone/>
              <a:defRPr sz="3048"/>
            </a:lvl4pPr>
            <a:lvl5pPr marL="6271639" indent="0">
              <a:buNone/>
              <a:defRPr sz="3048"/>
            </a:lvl5pPr>
            <a:lvl6pPr marL="7839549" indent="0">
              <a:buNone/>
              <a:defRPr sz="3048"/>
            </a:lvl6pPr>
            <a:lvl7pPr marL="9407459" indent="0">
              <a:buNone/>
              <a:defRPr sz="3048"/>
            </a:lvl7pPr>
            <a:lvl8pPr marL="10975368" indent="0">
              <a:buNone/>
              <a:defRPr sz="3048"/>
            </a:lvl8pPr>
            <a:lvl9pPr marL="12543278" indent="0">
              <a:buNone/>
              <a:defRPr sz="3048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775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1121" y="30743844"/>
            <a:ext cx="19655790" cy="3629485"/>
          </a:xfrm>
        </p:spPr>
        <p:txBody>
          <a:bodyPr anchor="b"/>
          <a:lstStyle>
            <a:lvl1pPr algn="l">
              <a:defRPr sz="691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421121" y="3924312"/>
            <a:ext cx="19655790" cy="26351865"/>
          </a:xfrm>
        </p:spPr>
        <p:txBody>
          <a:bodyPr/>
          <a:lstStyle>
            <a:lvl1pPr marL="0" indent="0">
              <a:buNone/>
              <a:defRPr sz="10974"/>
            </a:lvl1pPr>
            <a:lvl2pPr marL="1567910" indent="0">
              <a:buNone/>
              <a:defRPr sz="9653"/>
            </a:lvl2pPr>
            <a:lvl3pPr marL="3135820" indent="0">
              <a:buNone/>
              <a:defRPr sz="8231"/>
            </a:lvl3pPr>
            <a:lvl4pPr marL="4703729" indent="0">
              <a:buNone/>
              <a:defRPr sz="6910"/>
            </a:lvl4pPr>
            <a:lvl5pPr marL="6271639" indent="0">
              <a:buNone/>
              <a:defRPr sz="6910"/>
            </a:lvl5pPr>
            <a:lvl6pPr marL="7839549" indent="0">
              <a:buNone/>
              <a:defRPr sz="6910"/>
            </a:lvl6pPr>
            <a:lvl7pPr marL="9407459" indent="0">
              <a:buNone/>
              <a:defRPr sz="6910"/>
            </a:lvl7pPr>
            <a:lvl8pPr marL="10975368" indent="0">
              <a:buNone/>
              <a:defRPr sz="6910"/>
            </a:lvl8pPr>
            <a:lvl9pPr marL="12543278" indent="0">
              <a:buNone/>
              <a:defRPr sz="691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21121" y="34373329"/>
            <a:ext cx="19655790" cy="5154470"/>
          </a:xfrm>
        </p:spPr>
        <p:txBody>
          <a:bodyPr/>
          <a:lstStyle>
            <a:lvl1pPr marL="0" indent="0">
              <a:buNone/>
              <a:defRPr sz="4775"/>
            </a:lvl1pPr>
            <a:lvl2pPr marL="1567910" indent="0">
              <a:buNone/>
              <a:defRPr sz="4166"/>
            </a:lvl2pPr>
            <a:lvl3pPr marL="3135820" indent="0">
              <a:buNone/>
              <a:defRPr sz="3454"/>
            </a:lvl3pPr>
            <a:lvl4pPr marL="4703729" indent="0">
              <a:buNone/>
              <a:defRPr sz="3048"/>
            </a:lvl4pPr>
            <a:lvl5pPr marL="6271639" indent="0">
              <a:buNone/>
              <a:defRPr sz="3048"/>
            </a:lvl5pPr>
            <a:lvl6pPr marL="7839549" indent="0">
              <a:buNone/>
              <a:defRPr sz="3048"/>
            </a:lvl6pPr>
            <a:lvl7pPr marL="9407459" indent="0">
              <a:buNone/>
              <a:defRPr sz="3048"/>
            </a:lvl7pPr>
            <a:lvl8pPr marL="10975368" indent="0">
              <a:buNone/>
              <a:defRPr sz="3048"/>
            </a:lvl8pPr>
            <a:lvl9pPr marL="12543278" indent="0">
              <a:buNone/>
              <a:defRPr sz="3048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424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37984" y="1758828"/>
            <a:ext cx="29483685" cy="7319963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37984" y="10247953"/>
            <a:ext cx="29483685" cy="28985020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37984" y="40707128"/>
            <a:ext cx="7643918" cy="2338322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57B88-2907-4C2E-9C35-0C2BABC68B9C}" type="datetimeFigureOut">
              <a:rPr lang="fr-CA" smtClean="0"/>
              <a:t>2024-11-21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192882" y="40707128"/>
            <a:ext cx="10373889" cy="2338322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477750" y="40707128"/>
            <a:ext cx="7643918" cy="2338322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72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820" rtl="0" eaLnBrk="1" latinLnBrk="0" hangingPunct="1">
        <a:spcBef>
          <a:spcPct val="0"/>
        </a:spcBef>
        <a:buNone/>
        <a:defRPr sz="151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933" indent="-1175933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974" kern="1200">
          <a:solidFill>
            <a:schemeClr val="tx1"/>
          </a:solidFill>
          <a:latin typeface="+mn-lt"/>
          <a:ea typeface="+mn-ea"/>
          <a:cs typeface="+mn-cs"/>
        </a:defRPr>
      </a:lvl1pPr>
      <a:lvl2pPr marL="2547853" indent="-979943" algn="l" defTabSz="31358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53" kern="1200">
          <a:solidFill>
            <a:schemeClr val="tx1"/>
          </a:solidFill>
          <a:latin typeface="+mn-lt"/>
          <a:ea typeface="+mn-ea"/>
          <a:cs typeface="+mn-cs"/>
        </a:defRPr>
      </a:lvl2pPr>
      <a:lvl3pPr marL="3919774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31" kern="1200">
          <a:solidFill>
            <a:schemeClr val="tx1"/>
          </a:solidFill>
          <a:latin typeface="+mn-lt"/>
          <a:ea typeface="+mn-ea"/>
          <a:cs typeface="+mn-cs"/>
        </a:defRPr>
      </a:lvl3pPr>
      <a:lvl4pPr marL="5487684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10" kern="1200">
          <a:solidFill>
            <a:schemeClr val="tx1"/>
          </a:solidFill>
          <a:latin typeface="+mn-lt"/>
          <a:ea typeface="+mn-ea"/>
          <a:cs typeface="+mn-cs"/>
        </a:defRPr>
      </a:lvl4pPr>
      <a:lvl5pPr marL="7055593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10" kern="1200">
          <a:solidFill>
            <a:schemeClr val="tx1"/>
          </a:solidFill>
          <a:latin typeface="+mn-lt"/>
          <a:ea typeface="+mn-ea"/>
          <a:cs typeface="+mn-cs"/>
        </a:defRPr>
      </a:lvl5pPr>
      <a:lvl6pPr marL="8623503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10" kern="1200">
          <a:solidFill>
            <a:schemeClr val="tx1"/>
          </a:solidFill>
          <a:latin typeface="+mn-lt"/>
          <a:ea typeface="+mn-ea"/>
          <a:cs typeface="+mn-cs"/>
        </a:defRPr>
      </a:lvl6pPr>
      <a:lvl7pPr marL="10191413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10" kern="1200">
          <a:solidFill>
            <a:schemeClr val="tx1"/>
          </a:solidFill>
          <a:latin typeface="+mn-lt"/>
          <a:ea typeface="+mn-ea"/>
          <a:cs typeface="+mn-cs"/>
        </a:defRPr>
      </a:lvl7pPr>
      <a:lvl8pPr marL="11759323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10" kern="1200">
          <a:solidFill>
            <a:schemeClr val="tx1"/>
          </a:solidFill>
          <a:latin typeface="+mn-lt"/>
          <a:ea typeface="+mn-ea"/>
          <a:cs typeface="+mn-cs"/>
        </a:defRPr>
      </a:lvl8pPr>
      <a:lvl9pPr marL="13327233" indent="-783954" algn="l" defTabSz="31358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1pPr>
      <a:lvl2pPr marL="1567910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2pPr>
      <a:lvl3pPr marL="3135820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3pPr>
      <a:lvl4pPr marL="4703729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4pPr>
      <a:lvl5pPr marL="6271639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5pPr>
      <a:lvl6pPr marL="7839549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6pPr>
      <a:lvl7pPr marL="9407459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7pPr>
      <a:lvl8pPr marL="10975368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8pPr>
      <a:lvl9pPr marL="12543278" algn="l" defTabSz="3135820" rtl="0" eaLnBrk="1" latinLnBrk="0" hangingPunct="1">
        <a:defRPr sz="61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82943" y="5787880"/>
            <a:ext cx="32925535" cy="309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13539" tIns="156769" rIns="313539" bIns="156769">
            <a:spAutoFit/>
          </a:bodyPr>
          <a:lstStyle>
            <a:lvl1pPr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A" altLang="fr-FR" sz="8738" b="1" dirty="0"/>
              <a:t>Titre de l’affiche</a:t>
            </a:r>
            <a:br>
              <a:rPr lang="fr-CA" altLang="fr-FR" sz="1727" dirty="0">
                <a:latin typeface="Segoe Print" pitchFamily="2" charset="0"/>
              </a:rPr>
            </a:br>
            <a:endParaRPr lang="fr-CA" altLang="fr-FR" sz="1727" dirty="0">
              <a:latin typeface="Segoe Print" pitchFamily="2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CA" altLang="fr-FR" sz="32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Prénom et nom de l’auteur</a:t>
            </a:r>
            <a:br>
              <a:rPr lang="fr-CA" altLang="fr-FR" sz="2800" dirty="0"/>
            </a:br>
            <a:endParaRPr lang="fr-CA" altLang="fr-FR" sz="2800" dirty="0"/>
          </a:p>
        </p:txBody>
      </p:sp>
      <p:sp>
        <p:nvSpPr>
          <p:cNvPr id="18" name="ZoneTexte 10"/>
          <p:cNvSpPr txBox="1">
            <a:spLocks noChangeArrowheads="1"/>
          </p:cNvSpPr>
          <p:nvPr/>
        </p:nvSpPr>
        <p:spPr bwMode="auto">
          <a:xfrm>
            <a:off x="12011845" y="27350424"/>
            <a:ext cx="3891653" cy="49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6357" tIns="33179" rIns="66357" bIns="33179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CA" altLang="fr-FR" sz="2744" i="1" dirty="0"/>
              <a:t>Légende de l’illustration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990644" y="10112088"/>
            <a:ext cx="13803844" cy="38138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1-Résumé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Résumez le contexte ou la problématique de recherche.</a:t>
            </a: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059233" y="15670003"/>
            <a:ext cx="27714079" cy="42360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Analyse et résultats</a:t>
            </a:r>
          </a:p>
          <a:p>
            <a:pPr lvl="0" algn="ctr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Utilisez les polices de caractères</a:t>
            </a:r>
            <a:b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sans empattements ( </a:t>
            </a:r>
            <a:r>
              <a:rPr lang="fr-CA" sz="2845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Helvetica</a:t>
            </a: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Arial)</a:t>
            </a: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74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6965162" y="10025314"/>
            <a:ext cx="13803844" cy="29381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Méthodologie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(ou question de recherche)</a:t>
            </a: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466224" y="24011503"/>
            <a:ext cx="5747522" cy="37670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16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Illustration</a:t>
            </a:r>
            <a:br>
              <a:rPr lang="fr-CA" sz="416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744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(Image, graphique, schéma, photo ou autre)</a:t>
            </a:r>
          </a:p>
          <a:p>
            <a:pPr lvl="0">
              <a:defRPr/>
            </a:pPr>
            <a:endParaRPr lang="fr-CA" sz="2845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image vaut mille mots. L’illustration doit appuyer le propos. Elle doit informer le lecteur !</a:t>
            </a:r>
          </a:p>
        </p:txBody>
      </p:sp>
      <p:graphicFrame>
        <p:nvGraphicFramePr>
          <p:cNvPr id="2" name="Graphique 1"/>
          <p:cNvGraphicFramePr/>
          <p:nvPr>
            <p:extLst>
              <p:ext uri="{D42A27DB-BD31-4B8C-83A1-F6EECF244321}">
                <p14:modId xmlns:p14="http://schemas.microsoft.com/office/powerpoint/2010/main" val="1348298162"/>
              </p:ext>
            </p:extLst>
          </p:nvPr>
        </p:nvGraphicFramePr>
        <p:xfrm>
          <a:off x="12011845" y="23786851"/>
          <a:ext cx="6627761" cy="3368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1393" y="23728455"/>
            <a:ext cx="6146015" cy="3314027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2193791" y="31724197"/>
            <a:ext cx="26902342" cy="43169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Synthèse/Conclusion </a:t>
            </a:r>
          </a:p>
          <a:p>
            <a:pPr lvl="0" algn="ctr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(ou recommandations)</a:t>
            </a: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2078819" y="38186550"/>
            <a:ext cx="7778924" cy="33759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Bibliographie </a:t>
            </a:r>
            <a:r>
              <a:rPr lang="fr-CA" sz="2744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(ou références)</a:t>
            </a:r>
          </a:p>
          <a:p>
            <a:pPr lvl="0">
              <a:defRPr/>
            </a:pPr>
            <a:endParaRPr lang="fr-CA" sz="2845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Auteur, Année, Titre, Source, Page…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Respectez les normes rédactionnelles 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votre département.</a:t>
            </a:r>
          </a:p>
          <a:p>
            <a:pPr lvl="0">
              <a:defRPr/>
            </a:pPr>
            <a:endParaRPr lang="fr-CA" sz="2845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45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8631658" y="38186550"/>
            <a:ext cx="7845750" cy="206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26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Remerciements et contact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N’hésitez pas à remercier ceux</a:t>
            </a:r>
            <a:b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vous ont fourni de l’aide !</a:t>
            </a:r>
          </a:p>
          <a:p>
            <a:pPr lvl="0">
              <a:defRPr/>
            </a:pPr>
            <a:r>
              <a:rPr lang="fr-CA" sz="284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courriel et site Internet</a:t>
            </a:r>
            <a:endParaRPr lang="fr-FR" sz="28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798954" y="8916211"/>
            <a:ext cx="31161741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1"/>
          <p:cNvSpPr txBox="1">
            <a:spLocks noChangeArrowheads="1"/>
          </p:cNvSpPr>
          <p:nvPr/>
        </p:nvSpPr>
        <p:spPr bwMode="auto">
          <a:xfrm>
            <a:off x="-10479160" y="17307483"/>
            <a:ext cx="6812665" cy="90742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lIns="66357" tIns="33179" rIns="66357" bIns="33179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CA" altLang="fr-FR" sz="7316" b="1" dirty="0"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</a:p>
          <a:p>
            <a:pPr marL="580707" indent="-580707" eaLnBrk="1" hangingPunct="1">
              <a:buFont typeface="Arial" panose="020B0604020202020204" pitchFamily="34" charset="0"/>
              <a:buChar char="•"/>
            </a:pP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Qualité du français</a:t>
            </a:r>
          </a:p>
          <a:p>
            <a:pPr marL="580707" indent="-580707" eaLnBrk="1" hangingPunct="1">
              <a:buFont typeface="Arial" panose="020B0604020202020204" pitchFamily="34" charset="0"/>
              <a:buChar char="•"/>
            </a:pP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Clarté</a:t>
            </a:r>
          </a:p>
          <a:p>
            <a:pPr marL="580707" indent="-580707" eaLnBrk="1" hangingPunct="1">
              <a:buFont typeface="Arial" panose="020B0604020202020204" pitchFamily="34" charset="0"/>
              <a:buChar char="•"/>
            </a:pP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Concision</a:t>
            </a:r>
          </a:p>
          <a:p>
            <a:pPr marL="580707" indent="-580707" eaLnBrk="1" hangingPunct="1">
              <a:buFont typeface="Arial" panose="020B0604020202020204" pitchFamily="34" charset="0"/>
              <a:buChar char="•"/>
            </a:pP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Couleurs</a:t>
            </a:r>
          </a:p>
          <a:p>
            <a:pPr eaLnBrk="1" hangingPunct="1"/>
            <a:endParaRPr lang="fr-CA" altLang="fr-FR" sz="426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b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Respecter une zone de protection tout le tour de l’affiche. Ne pas mettre d’éléments graphiques</a:t>
            </a:r>
            <a:b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ou de textes collés sur </a:t>
            </a:r>
            <a:b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altLang="fr-FR" sz="4268" dirty="0">
                <a:latin typeface="Arial" panose="020B0604020202020204" pitchFamily="34" charset="0"/>
                <a:cs typeface="Arial" panose="020B0604020202020204" pitchFamily="34" charset="0"/>
              </a:rPr>
              <a:t>les bords de l’affiche. 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EF411D0-4D27-F2C5-ECF0-B8C2B4AE2AE6}"/>
              </a:ext>
            </a:extLst>
          </p:cNvPr>
          <p:cNvCxnSpPr/>
          <p:nvPr/>
        </p:nvCxnSpPr>
        <p:spPr>
          <a:xfrm>
            <a:off x="2193791" y="31032895"/>
            <a:ext cx="2721948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58325B4-6A34-0A06-6D26-652F7F174A6F}"/>
              </a:ext>
            </a:extLst>
          </p:cNvPr>
          <p:cNvCxnSpPr/>
          <p:nvPr/>
        </p:nvCxnSpPr>
        <p:spPr>
          <a:xfrm>
            <a:off x="2193791" y="37370174"/>
            <a:ext cx="2721948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097735DD-5F8A-324E-5909-BE516D260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2885" y="27350424"/>
            <a:ext cx="3891653" cy="49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6357" tIns="33179" rIns="66357" bIns="33179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CA" altLang="fr-FR" sz="2744" i="1" dirty="0"/>
              <a:t>Légende de l’illustration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E804A2-A421-456D-10DE-C1ADBA27F9E5}"/>
              </a:ext>
            </a:extLst>
          </p:cNvPr>
          <p:cNvSpPr txBox="1"/>
          <p:nvPr/>
        </p:nvSpPr>
        <p:spPr>
          <a:xfrm>
            <a:off x="1979055" y="5879897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latin typeface="Arial" panose="020B0604020202020204" pitchFamily="34" charset="0"/>
                <a:cs typeface="Arial" panose="020B0604020202020204" pitchFamily="34" charset="0"/>
              </a:rPr>
              <a:t>Votre logo ici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FB066D-346F-F35B-4D74-A7C1B16CF4BE}"/>
              </a:ext>
            </a:extLst>
          </p:cNvPr>
          <p:cNvSpPr/>
          <p:nvPr/>
        </p:nvSpPr>
        <p:spPr>
          <a:xfrm>
            <a:off x="54480" y="35236"/>
            <a:ext cx="32759650" cy="30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A9ED0BB-CE94-0802-920C-DE188F5021C6}"/>
              </a:ext>
            </a:extLst>
          </p:cNvPr>
          <p:cNvCxnSpPr>
            <a:cxnSpLocks/>
          </p:cNvCxnSpPr>
          <p:nvPr/>
        </p:nvCxnSpPr>
        <p:spPr>
          <a:xfrm>
            <a:off x="-3927277" y="1558894"/>
            <a:ext cx="3671950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C666EA0-D65F-7A93-6B27-F140A1B98AC5}"/>
              </a:ext>
            </a:extLst>
          </p:cNvPr>
          <p:cNvSpPr/>
          <p:nvPr/>
        </p:nvSpPr>
        <p:spPr>
          <a:xfrm>
            <a:off x="0" y="43269385"/>
            <a:ext cx="32759650" cy="7249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ZoneTexte 1">
            <a:extLst>
              <a:ext uri="{FF2B5EF4-FFF2-40B4-BE49-F238E27FC236}">
                <a16:creationId xmlns:a16="http://schemas.microsoft.com/office/drawing/2014/main" id="{5EBA33D9-29F4-22C5-EDC8-0DDE6F6A2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479159" y="329143"/>
            <a:ext cx="6812665" cy="52376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lIns="66357" tIns="33179" rIns="66357" bIns="33179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4800" dirty="0"/>
              <a:t>La zone grise ne doit rien contenir. Réservée à l’insertion sur baquette.</a:t>
            </a:r>
          </a:p>
          <a:p>
            <a:endParaRPr lang="fr-FR" sz="4800" dirty="0"/>
          </a:p>
          <a:p>
            <a:r>
              <a:rPr lang="fr-FR" sz="4800" dirty="0"/>
              <a:t>Supprimer la forme avant l’impression </a:t>
            </a: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C1DE8982-44C0-33CA-A95E-442A576957FB}"/>
              </a:ext>
            </a:extLst>
          </p:cNvPr>
          <p:cNvCxnSpPr>
            <a:cxnSpLocks/>
          </p:cNvCxnSpPr>
          <p:nvPr/>
        </p:nvCxnSpPr>
        <p:spPr>
          <a:xfrm>
            <a:off x="-3927277" y="43360037"/>
            <a:ext cx="3671950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ZoneTexte 1">
            <a:extLst>
              <a:ext uri="{FF2B5EF4-FFF2-40B4-BE49-F238E27FC236}">
                <a16:creationId xmlns:a16="http://schemas.microsoft.com/office/drawing/2014/main" id="{44A72116-B432-B429-5186-2F40633BA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479159" y="38980604"/>
            <a:ext cx="6812665" cy="52376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lIns="66357" tIns="33179" rIns="66357" bIns="33179">
            <a:spAutoFit/>
          </a:bodyPr>
          <a:lstStyle>
            <a:lvl1pPr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4800" dirty="0"/>
              <a:t>La zone grise ne doit rien contenir. Réservée à l’insertion sur baquette.</a:t>
            </a:r>
          </a:p>
          <a:p>
            <a:endParaRPr lang="fr-FR" sz="4800" dirty="0"/>
          </a:p>
          <a:p>
            <a:r>
              <a:rPr lang="fr-FR" sz="4800" dirty="0"/>
              <a:t>Supprimer la forme avant l’impression </a:t>
            </a:r>
          </a:p>
        </p:txBody>
      </p:sp>
    </p:spTree>
    <p:extLst>
      <p:ext uri="{BB962C8B-B14F-4D97-AF65-F5344CB8AC3E}">
        <p14:creationId xmlns:p14="http://schemas.microsoft.com/office/powerpoint/2010/main" val="37687826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215</Words>
  <Application>Microsoft Macintosh PowerPoint</Application>
  <PresentationFormat>Personnalisé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Print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Sarah Paradis</cp:lastModifiedBy>
  <cp:revision>39</cp:revision>
  <cp:lastPrinted>2014-10-21T11:59:22Z</cp:lastPrinted>
  <dcterms:created xsi:type="dcterms:W3CDTF">2014-03-10T17:22:20Z</dcterms:created>
  <dcterms:modified xsi:type="dcterms:W3CDTF">2024-11-21T19:36:38Z</dcterms:modified>
</cp:coreProperties>
</file>