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1" r:id="rId10"/>
    <p:sldId id="263" r:id="rId11"/>
    <p:sldId id="264" r:id="rId12"/>
    <p:sldId id="260" r:id="rId13"/>
    <p:sldId id="262" r:id="rId14"/>
    <p:sldId id="265" r:id="rId15"/>
    <p:sldId id="26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2042F-E5DB-4E89-A077-B25EE15288CC}" type="datetimeFigureOut">
              <a:rPr lang="fr-CA" smtClean="0"/>
              <a:t>2023-09-07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0CDBC-1946-4754-98A3-795B2746E88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825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F927C-E401-4EE1-AA61-6DAF404CE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3E462C-9118-40B4-8B8B-9E8592451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593592-EEEE-44A8-9841-2C234178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CE6D-1A14-4297-AB0A-FA9A24FA3340}" type="datetime1">
              <a:rPr lang="fr-CA" smtClean="0"/>
              <a:t>2023-09-07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339298-779A-415E-8BE1-910F1CAA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C26E89-2386-4E7B-A8F0-500DFBB9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ABD2-ED3C-4A30-ABD5-AF70EE93BE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947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4754E-F690-462C-AF26-ECF42FC2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79CCA4A-C67B-4020-AA6C-6F133E3C1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1EA4F-7FAD-4FD3-B2A3-0B28AF62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CCD6-5777-4CB3-A0D4-2C3CB46FF609}" type="datetime1">
              <a:rPr lang="fr-CA" smtClean="0"/>
              <a:t>2023-09-07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BC1998-F5DD-47BE-9B66-F4D64BFD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067E38-107C-4F9D-BBDE-C0E733CE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ABD2-ED3C-4A30-ABD5-AF70EE93BE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324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D288054-70CD-495E-9445-18E496D09D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24D241-1D04-4F81-B72A-A6955B99E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7D67FD-D1BF-4C1E-B7D4-CAE3F16B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5285-93A1-4793-BB9D-8013F6CB69DA}" type="datetime1">
              <a:rPr lang="fr-CA" smtClean="0"/>
              <a:t>2023-09-07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D4A516-F5C9-4ED7-B184-F96FC230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94CDCD-C97C-4935-9D7A-4B435740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ABD2-ED3C-4A30-ABD5-AF70EE93BE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40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D6F79-3455-478E-BD55-A2EF7AA9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B6FB2-3C71-4AB2-B7AD-64ED691AE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6FDF7E-221A-4F17-A5BB-B553BF33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DF3E-AC56-4665-B5E0-6ADEBB09200B}" type="datetime1">
              <a:rPr lang="fr-CA" smtClean="0"/>
              <a:t>2023-09-07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6BF546-9906-46A9-9949-F95FBA30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C0BC2A-3EA6-4A4F-BB50-93F5D32A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ABD2-ED3C-4A30-ABD5-AF70EE93BE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058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042693-5042-4D2B-8A62-62340E9A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BFED86-AB81-43EF-9D06-CB4FD60A8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C2BF80-34A6-4320-86BE-29D4DB9E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BF5EA-F915-4ECC-A1E4-3B4CDDDC7BF4}" type="datetime1">
              <a:rPr lang="fr-CA" smtClean="0"/>
              <a:t>2023-09-07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9B05AB-821D-4AD7-B04A-6E3C2E1C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1232C9-03CF-404A-9A3B-9E2901AB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ABD2-ED3C-4A30-ABD5-AF70EE93BE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951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A1E89-B490-4AA1-A34C-67C84193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E2AA6-C08F-4A86-AD90-82F9711D2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F89C36-FCE8-4257-966E-C485016D0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CC8C33-1E59-4C4D-9DE0-C8A32ED6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357D-B286-4662-8751-E25B8282C076}" type="datetime1">
              <a:rPr lang="fr-CA" smtClean="0"/>
              <a:t>2023-09-07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AFF519-31DD-41D3-9460-8AB97742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845255-77EA-4C37-8DB1-5629F9DB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ABD2-ED3C-4A30-ABD5-AF70EE93BE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17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C453B-A93B-43A3-A51F-F0D78A43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EB7DB6-166B-4367-B264-B1BA7BBB3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7EBDBF-9BED-4A4E-A68F-F8F61D802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A397AAC-597F-4CEF-A8A0-400B6C8B1D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7BBE4AC-79A8-4AC1-B334-EEBA7C65E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68FC4C9-E46D-4974-A86F-81577DAE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268A-9764-447E-B062-F91319CAE37C}" type="datetime1">
              <a:rPr lang="fr-CA" smtClean="0"/>
              <a:t>2023-09-07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6D89E6-3DBF-45D2-82A8-048E0AE9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B894B07-B163-4C2C-93B5-BD3904761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ABD2-ED3C-4A30-ABD5-AF70EE93BE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259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14355-2096-43F9-9A4E-A57644E8A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C7EB1E3-7577-485A-A558-A0634D86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C5F3-EE10-486D-BF9B-CDBB459913F4}" type="datetime1">
              <a:rPr lang="fr-CA" smtClean="0"/>
              <a:t>2023-09-07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3BCBC-88AC-4BBE-90B9-1A8F0387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BD18F6-358C-4B4C-8AD7-C8475897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ABD2-ED3C-4A30-ABD5-AF70EE93BE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705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A9C9CE-27C4-45B0-A400-F5DFE822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5D8B-F07A-45CD-86D0-F6FB81438B21}" type="datetime1">
              <a:rPr lang="fr-CA" smtClean="0"/>
              <a:t>2023-09-07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1FFDC1-4970-4CAA-A59F-B2A578DE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3DDCF4-DEEA-4305-AF1D-56440FCF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ABD2-ED3C-4A30-ABD5-AF70EE93BE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28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03252-4215-4F3F-BB9B-0D514454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2F657-770A-4006-BEF7-3373BA38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D66E35-2CA1-43AF-8577-E4A430FE0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AEABED-E166-420F-A0EF-5E9C0A166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7AE-8995-4B84-84C1-53A5BAD84E7F}" type="datetime1">
              <a:rPr lang="fr-CA" smtClean="0"/>
              <a:t>2023-09-07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7509BC-C7DC-43C6-B50A-442172C1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8F67EA-5CED-47E9-8CCC-B5E2C6F9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ABD2-ED3C-4A30-ABD5-AF70EE93BE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596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76A1A5-2E11-4C6C-A551-298CEF328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CC3008-929F-4DAC-AE45-B71FDE588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52639B-267C-4A4B-81A3-99291E81B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C0B949-C1DD-4307-8BAC-4743C69B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2F4D-97CC-48D8-8F9A-FF1C5CEEE615}" type="datetime1">
              <a:rPr lang="fr-CA" smtClean="0"/>
              <a:t>2023-09-07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4DEB00-9A8A-4CFD-A4FB-2C85B906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6E1790-C973-41C6-800C-D613A63D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ABD2-ED3C-4A30-ABD5-AF70EE93BE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672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988292-D4B0-42E5-9A6F-51FA9995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42C870-F777-4D83-A41B-0E4EDC24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BB9B3C-DF93-4E9A-92F5-7BA2DD749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E385-CB1F-4DBA-9CED-BC5180029628}" type="datetime1">
              <a:rPr lang="fr-CA" smtClean="0"/>
              <a:t>2023-09-07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A41CDC-E75F-4428-BB46-22E429F5A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/>
              <a:t>(AG) 07Sept2023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9D0DF-B994-435D-AE09-435C41ACC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FABD2-ED3C-4A30-ABD5-AF70EE93BED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65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6.png"/><Relationship Id="rId5" Type="http://schemas.openxmlformats.org/officeDocument/2006/relationships/tags" Target="../tags/tag11.xml"/><Relationship Id="rId10" Type="http://schemas.openxmlformats.org/officeDocument/2006/relationships/image" Target="../media/image5.png"/><Relationship Id="rId4" Type="http://schemas.openxmlformats.org/officeDocument/2006/relationships/tags" Target="../tags/tag10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hyperlink" Target="mailto:supportsti@uqac.c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hyperlink" Target="mailto:jdoe@uqac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64392-B708-4081-866A-E431AF2F2A7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Service des Technologies </a:t>
            </a:r>
            <a:r>
              <a:rPr lang="fr-CA"/>
              <a:t>de l’information - STI</a:t>
            </a:r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BECD5E-EC17-4CE3-BE78-DCAA27F4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</p:spTree>
    <p:extLst>
      <p:ext uri="{BB962C8B-B14F-4D97-AF65-F5344CB8AC3E}">
        <p14:creationId xmlns:p14="http://schemas.microsoft.com/office/powerpoint/2010/main" val="252348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D7489C-3A6A-49D7-9599-30CD861A7F1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Sécurité de l’environnement numérique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5449F-390C-4127-A77F-D12B9AB3D53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J’utilise mon ordinateur pour le travail seulement</a:t>
            </a:r>
          </a:p>
          <a:p>
            <a:r>
              <a:rPr lang="fr-CA"/>
              <a:t>J’utilise des sources de données fiables</a:t>
            </a:r>
          </a:p>
          <a:p>
            <a:r>
              <a:rPr lang="fr-CA"/>
              <a:t>Je suis vigilant lorsque je navigue sur internet</a:t>
            </a:r>
          </a:p>
          <a:p>
            <a:r>
              <a:rPr lang="fr-CA"/>
              <a:t>Je protège en tout temps l’intégrité physique et logiciel de mon ordinateur</a:t>
            </a:r>
          </a:p>
          <a:p>
            <a:r>
              <a:rPr lang="fr-CA"/>
              <a:t>Je suis ma formation sur la cybersécurité dès que possible (voir le chemin pour s’y rendre sur la diapositive suivante)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AAA447-D772-4E79-AF6E-ED237A17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</p:spTree>
    <p:extLst>
      <p:ext uri="{BB962C8B-B14F-4D97-AF65-F5344CB8AC3E}">
        <p14:creationId xmlns:p14="http://schemas.microsoft.com/office/powerpoint/2010/main" val="75275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41083-4CBA-4BB8-9CEA-A46EFA94503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Cybersécurité – Formation obligatoire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DD7C79-5081-4AB6-A407-C846C1D926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66124" y="2237191"/>
            <a:ext cx="9859751" cy="371526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A83B4FE-1DA9-4645-87F0-E138AEFA62D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299256" y="1676445"/>
            <a:ext cx="888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/>
              <a:t>Chemin: uqac.ca &gt;&gt; mon uqac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47A6B5-438B-420B-811A-429C7365382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972148" y="2592280"/>
            <a:ext cx="2929631" cy="167787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C514C1-B1F5-415E-9A90-E443C0AE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</p:spTree>
    <p:extLst>
      <p:ext uri="{BB962C8B-B14F-4D97-AF65-F5344CB8AC3E}">
        <p14:creationId xmlns:p14="http://schemas.microsoft.com/office/powerpoint/2010/main" val="253702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A02D51-6456-48AF-8C49-001E2F6E94A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6108EC-0F76-4081-82EF-47483539F0E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Qui sommes nous?</a:t>
            </a:r>
          </a:p>
          <a:p>
            <a:r>
              <a:rPr lang="fr-CA" dirty="0"/>
              <a:t>Comment nous joindre ?</a:t>
            </a:r>
          </a:p>
          <a:p>
            <a:r>
              <a:rPr lang="fr-CA" dirty="0"/>
              <a:t>Responsabilités en tant qu’utilisateur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608CDE-5A7B-4C2B-8C25-8B9921EB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</p:spTree>
    <p:extLst>
      <p:ext uri="{BB962C8B-B14F-4D97-AF65-F5344CB8AC3E}">
        <p14:creationId xmlns:p14="http://schemas.microsoft.com/office/powerpoint/2010/main" val="203404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E246BC5-9CAC-4C53-8B77-8434D6FF53C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79562" y="189425"/>
            <a:ext cx="4658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Arial Black" panose="020B0A04020102020204" pitchFamily="34" charset="0"/>
              </a:rPr>
              <a:t>Le Service des technologies de l’information de l’UQAC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8BEC13-438C-49F2-9942-92521C2FB00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51058" y="5989608"/>
            <a:ext cx="3895725" cy="762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93EF3C-AF5C-420B-B557-834C1A61640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507122" y="189425"/>
            <a:ext cx="5886450" cy="653415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2FBC28-3FA3-4B99-920A-A06AB5147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</p:spTree>
    <p:extLst>
      <p:ext uri="{BB962C8B-B14F-4D97-AF65-F5344CB8AC3E}">
        <p14:creationId xmlns:p14="http://schemas.microsoft.com/office/powerpoint/2010/main" val="200498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5695D21-6877-4B84-928A-748AA6407F17}"/>
              </a:ext>
            </a:extLst>
          </p:cNvPr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41385" y="248885"/>
            <a:ext cx="32075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Arial Black" panose="020B0A04020102020204" pitchFamily="34" charset="0"/>
              </a:rPr>
              <a:t>Comment nous joindre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E44E066-542F-49BC-BA4E-DAE023B5B5D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26" y="1458414"/>
            <a:ext cx="1042358" cy="10783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D9FEB10-2B22-4B6B-BE0C-8934BA74116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1" y="2840648"/>
            <a:ext cx="1183934" cy="19686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1857C44-6DC7-4B2F-B4BF-C2D01D6D51A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92" y="3701282"/>
            <a:ext cx="1197606" cy="196866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C6021DC-15F3-41C7-B822-66200E5699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62" y="3932901"/>
            <a:ext cx="1353459" cy="1968667"/>
          </a:xfrm>
          <a:prstGeom prst="rect">
            <a:avLst/>
          </a:prstGeom>
        </p:spPr>
      </p:pic>
      <p:sp>
        <p:nvSpPr>
          <p:cNvPr id="17" name="Titre 3">
            <a:extLst>
              <a:ext uri="{FF2B5EF4-FFF2-40B4-BE49-F238E27FC236}">
                <a16:creationId xmlns:a16="http://schemas.microsoft.com/office/drawing/2014/main" id="{80341C4C-A78D-47A6-8867-74D2CBF860E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273454" y="1619000"/>
            <a:ext cx="6738937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800" dirty="0">
                <a:latin typeface="Arial Black" panose="020B0A04020102020204" pitchFamily="34" charset="0"/>
              </a:rPr>
              <a:t>supportsti@uqac.ca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0D18E3C-50A9-4975-AE90-90E4DB0E0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</p:spTree>
    <p:extLst>
      <p:ext uri="{BB962C8B-B14F-4D97-AF65-F5344CB8AC3E}">
        <p14:creationId xmlns:p14="http://schemas.microsoft.com/office/powerpoint/2010/main" val="291693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C5E9E-7149-48B3-9CA3-EB9228735D8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Processus de traitement d’un appel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7AB5B1-8F8B-44EC-A80F-832AA9F5BA1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/>
              <a:t>J’ai un incident ou une nouvelle demande: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/>
              <a:t>Je consulte les tutoriels du STI (uqac.ca &gt;&gt; mon uqac &gt;&gt; employé &gt;&gt; Support technique et tutoriels)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/>
              <a:t>J’écris à </a:t>
            </a:r>
            <a:r>
              <a:rPr lang="fr-CA">
                <a:hlinkClick r:id="rId4"/>
              </a:rPr>
              <a:t>supportsti@uqac.ca</a:t>
            </a:r>
            <a:r>
              <a:rPr lang="fr-CA"/>
              <a:t>:</a:t>
            </a:r>
            <a:br>
              <a:rPr lang="fr-CA"/>
            </a:br>
            <a:r>
              <a:rPr lang="fr-CA"/>
              <a:t>Je décris mon problème et je donne le maximum d’information pour permettre la catégorisation de celui-ci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/>
              <a:t>Je reçois un accusé réception = Mon billet est en évaluation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/>
              <a:t>Je désire donner un complément d’information = Je réponds à l’accusé réception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CA"/>
              <a:t>En fonction de mon besoin, de la priorité et de l’achalandage, le délai pour un rappel peut être de quelques minutes à plusieurs jours.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2A5A5F-BC4D-49EE-A0D7-3CE11F51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</p:spTree>
    <p:extLst>
      <p:ext uri="{BB962C8B-B14F-4D97-AF65-F5344CB8AC3E}">
        <p14:creationId xmlns:p14="http://schemas.microsoft.com/office/powerpoint/2010/main" val="381080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B4343-1EE2-4E9F-A8A2-092097B2EF7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6864" y="17443"/>
            <a:ext cx="10515600" cy="1325563"/>
          </a:xfrm>
        </p:spPr>
        <p:txBody>
          <a:bodyPr/>
          <a:lstStyle/>
          <a:p>
            <a:r>
              <a:rPr lang="fr-CA"/>
              <a:t>Tutoriels et aide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496E62C-2450-4FA4-A572-61BF99A96931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6"/>
          <a:srcRect l="35190" t="25136"/>
          <a:stretch/>
        </p:blipFill>
        <p:spPr>
          <a:xfrm>
            <a:off x="7550091" y="3235281"/>
            <a:ext cx="4135965" cy="32575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4F1DFB-C6C5-493C-B87A-BFBA141EAAA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r="26376"/>
          <a:stretch/>
        </p:blipFill>
        <p:spPr>
          <a:xfrm>
            <a:off x="1406554" y="1343006"/>
            <a:ext cx="8976220" cy="18922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FCC465-A064-45CF-8171-D2C20EB8C70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/>
          <a:srcRect r="30913"/>
          <a:stretch/>
        </p:blipFill>
        <p:spPr>
          <a:xfrm>
            <a:off x="310448" y="3390786"/>
            <a:ext cx="6107130" cy="3330926"/>
          </a:xfrm>
          <a:prstGeom prst="rect">
            <a:avLst/>
          </a:prstGeo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191694-553C-4862-B0F2-F11BA1B7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</p:spTree>
    <p:extLst>
      <p:ext uri="{BB962C8B-B14F-4D97-AF65-F5344CB8AC3E}">
        <p14:creationId xmlns:p14="http://schemas.microsoft.com/office/powerpoint/2010/main" val="355379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36F2AAD-D758-415D-BF14-4068593C00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44791" y="66915"/>
            <a:ext cx="7535327" cy="6582694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61A386D-3015-4E90-8A9A-6ACFF5C0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</p:spTree>
    <p:extLst>
      <p:ext uri="{BB962C8B-B14F-4D97-AF65-F5344CB8AC3E}">
        <p14:creationId xmlns:p14="http://schemas.microsoft.com/office/powerpoint/2010/main" val="13273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C2A16D-6B01-424D-B184-DA46FB612C7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Responsabilités d’utilisateur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4E65D4-9201-470A-8A7E-684AE8AEC93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Informations d’identifications</a:t>
            </a:r>
          </a:p>
          <a:p>
            <a:r>
              <a:rPr lang="fr-CA"/>
              <a:t>Tutoriel et aide</a:t>
            </a:r>
            <a:endParaRPr lang="fr-CA" dirty="0"/>
          </a:p>
          <a:p>
            <a:r>
              <a:rPr lang="fr-CA" dirty="0"/>
              <a:t>Sécurité de l’environnement numérique</a:t>
            </a:r>
          </a:p>
          <a:p>
            <a:r>
              <a:rPr lang="fr-CA" dirty="0"/>
              <a:t>Sensibilisation à </a:t>
            </a:r>
            <a:r>
              <a:rPr lang="fr-CA"/>
              <a:t>la cybersécurité</a:t>
            </a:r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6A2D2A-ECD4-41D8-8E22-BCB5ACF55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</p:spTree>
    <p:extLst>
      <p:ext uri="{BB962C8B-B14F-4D97-AF65-F5344CB8AC3E}">
        <p14:creationId xmlns:p14="http://schemas.microsoft.com/office/powerpoint/2010/main" val="868150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EE92B-D903-4DEB-AF22-59D6B84F614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Informations d’identification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8F82BE-ABE5-43F8-83B3-AAEE2A32651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Mon identifiant: Pour John Doe, il s’agirait de </a:t>
            </a:r>
            <a:r>
              <a:rPr lang="fr-CA" u="sng">
                <a:hlinkClick r:id="rId4"/>
              </a:rPr>
              <a:t>jdoe@uqac.ca</a:t>
            </a:r>
            <a:r>
              <a:rPr lang="fr-CA" u="sng"/>
              <a:t> </a:t>
            </a:r>
            <a:br>
              <a:rPr lang="fr-CA" u="sng"/>
            </a:br>
            <a:r>
              <a:rPr lang="fr-CA"/>
              <a:t>*</a:t>
            </a:r>
            <a:r>
              <a:rPr lang="fr-CA" sz="2000"/>
              <a:t>Cet identifiant servira à vous connecter à l’ensemble des services informationnels de l’UQAC.</a:t>
            </a:r>
          </a:p>
          <a:p>
            <a:r>
              <a:rPr lang="fr-CA"/>
              <a:t>Mon mot de passe doit être:</a:t>
            </a:r>
          </a:p>
          <a:p>
            <a:pPr lvl="1"/>
            <a:r>
              <a:rPr lang="fr-CA"/>
              <a:t>Privé</a:t>
            </a:r>
          </a:p>
          <a:p>
            <a:pPr lvl="1"/>
            <a:r>
              <a:rPr lang="fr-CA"/>
              <a:t>Complexe</a:t>
            </a:r>
          </a:p>
          <a:p>
            <a:pPr lvl="1"/>
            <a:r>
              <a:rPr lang="fr-CA"/>
              <a:t>Modifiable à ma convenance (voir les tutoriels du STI)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D89A90-8DE8-4905-90CB-C94C9673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(AG) 07Sept2023</a:t>
            </a:r>
          </a:p>
        </p:txBody>
      </p:sp>
    </p:spTree>
    <p:extLst>
      <p:ext uri="{BB962C8B-B14F-4D97-AF65-F5344CB8AC3E}">
        <p14:creationId xmlns:p14="http://schemas.microsoft.com/office/powerpoint/2010/main" val="765801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6671af8-d25e-438b-ae50-95d83c40747e">75VDHR2P36KR-2-1960</_dlc_DocId>
    <_dlc_DocIdUrl xmlns="66671af8-d25e-438b-ae50-95d83c40747e">
      <Url>https://sharepoint.uqac.ca/sites/admsti/_layouts/15/DocIdRedir.aspx?ID=75VDHR2P36KR-2-1960</Url>
      <Description>75VDHR2P36KR-2-1960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647AC6607CC4DA3F1AE8C8A04E805" ma:contentTypeVersion="1" ma:contentTypeDescription="Crée un document." ma:contentTypeScope="" ma:versionID="b86890df9983b24ec0ccf062d94c4f19">
  <xsd:schema xmlns:xsd="http://www.w3.org/2001/XMLSchema" xmlns:xs="http://www.w3.org/2001/XMLSchema" xmlns:p="http://schemas.microsoft.com/office/2006/metadata/properties" xmlns:ns2="66671af8-d25e-438b-ae50-95d83c40747e" targetNamespace="http://schemas.microsoft.com/office/2006/metadata/properties" ma:root="true" ma:fieldsID="de8edb7e29c197bbe1e38adee7ec30c1" ns2:_="">
    <xsd:import namespace="66671af8-d25e-438b-ae50-95d83c40747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71af8-d25e-438b-ae50-95d83c40747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71A5B7-5FCD-41F0-A8CB-FF0B0482DE9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6671af8-d25e-438b-ae50-95d83c4074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1A757A-0D27-4C90-8E3F-959C0BCCC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71af8-d25e-438b-ae50-95d83c407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25A489-1B0B-4AAB-86EE-AED609A9FF9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0089FC4-7262-472E-B6DC-3B1DB3572B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332</Words>
  <Application>Microsoft Office PowerPoint</Application>
  <PresentationFormat>Grand écran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Thème Office</vt:lpstr>
      <vt:lpstr>Service des Technologies de l’information - STI</vt:lpstr>
      <vt:lpstr>Présentation</vt:lpstr>
      <vt:lpstr>Présentation PowerPoint</vt:lpstr>
      <vt:lpstr>Comment nous joindre ?</vt:lpstr>
      <vt:lpstr>Processus de traitement d’un appel</vt:lpstr>
      <vt:lpstr>Tutoriels et aide</vt:lpstr>
      <vt:lpstr>Présentation PowerPoint</vt:lpstr>
      <vt:lpstr>Responsabilités d’utilisateur</vt:lpstr>
      <vt:lpstr>Informations d’identification</vt:lpstr>
      <vt:lpstr>Sécurité de l’environnement numérique</vt:lpstr>
      <vt:lpstr>Cybersécurité – Formation obligatoire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des Technologies de l’information</dc:title>
  <dc:creator>Michelle Verreault</dc:creator>
  <cp:lastModifiedBy>Alexandre Gobeil</cp:lastModifiedBy>
  <cp:revision>28</cp:revision>
  <dcterms:created xsi:type="dcterms:W3CDTF">2023-03-28T18:00:22Z</dcterms:created>
  <dcterms:modified xsi:type="dcterms:W3CDTF">2023-09-07T14:53:48Z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0x010100036647AC6607CC4DA3F1AE8C8A04E805</vt:lpwstr>
  </property>
  <property fmtid="{D5CDD505-2E9C-101B-9397-08002B2CF9AE}" pid="3" name="_dlc_DocIdItemGuid">
    <vt:lpwstr>ea8a7213-e1d6-4302-97f4-23f30b67d720</vt:lpwstr>
  </property>
</Properties>
</file>